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3" r:id="rId2"/>
  </p:sldMasterIdLst>
  <p:notesMasterIdLst>
    <p:notesMasterId r:id="rId19"/>
  </p:notesMasterIdLst>
  <p:sldIdLst>
    <p:sldId id="256" r:id="rId3"/>
    <p:sldId id="262" r:id="rId4"/>
    <p:sldId id="275" r:id="rId5"/>
    <p:sldId id="274" r:id="rId6"/>
    <p:sldId id="289" r:id="rId7"/>
    <p:sldId id="290" r:id="rId8"/>
    <p:sldId id="278" r:id="rId9"/>
    <p:sldId id="282" r:id="rId10"/>
    <p:sldId id="279" r:id="rId11"/>
    <p:sldId id="277" r:id="rId12"/>
    <p:sldId id="283" r:id="rId13"/>
    <p:sldId id="284" r:id="rId14"/>
    <p:sldId id="285" r:id="rId15"/>
    <p:sldId id="286" r:id="rId16"/>
    <p:sldId id="269" r:id="rId17"/>
    <p:sldId id="28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" id="{2C1845C1-F0D6-4256-97E5-F1955AD0D70B}">
          <p14:sldIdLst>
            <p14:sldId id="256"/>
          </p14:sldIdLst>
        </p14:section>
        <p14:section name="本文" id="{22EEA12D-CD3B-4DA5-A95E-F4CD8908C5D3}">
          <p14:sldIdLst>
            <p14:sldId id="262"/>
            <p14:sldId id="275"/>
            <p14:sldId id="274"/>
            <p14:sldId id="289"/>
            <p14:sldId id="290"/>
            <p14:sldId id="278"/>
            <p14:sldId id="282"/>
            <p14:sldId id="279"/>
            <p14:sldId id="277"/>
            <p14:sldId id="283"/>
            <p14:sldId id="284"/>
            <p14:sldId id="285"/>
            <p14:sldId id="286"/>
            <p14:sldId id="26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DD00"/>
    <a:srgbClr val="2E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62212-90E2-CA93-E813-2B451359C332}" v="501" dt="2020-10-13T06:20:29.487"/>
    <p1510:client id="{47380F30-50C2-6E9F-0691-4E47598C9710}" v="218" dt="2020-10-19T05:34:43.193"/>
    <p1510:client id="{4FF3B163-9252-D227-E467-AEA213F36D8C}" v="164" dt="2020-10-19T10:27:57.874"/>
    <p1510:client id="{5B916072-9361-B40E-3787-4FEDA7299E32}" v="205" dt="2020-10-19T10:10:35.718"/>
    <p1510:client id="{65E35C98-9458-8AC7-BEDF-E341E485023E}" v="24" dt="2020-10-19T09:25:34.829"/>
    <p1510:client id="{6E901D52-3E18-4A51-A7D2-2B6A7D899D91}" v="618" dt="2020-10-19T04:40:11.450"/>
    <p1510:client id="{733D4C9F-FB0B-ADB0-7184-0F1BAF8AA312}" v="115" dt="2020-10-19T05:56:32.419"/>
    <p1510:client id="{8DEE648F-0278-CE4F-EAD8-A068EF95403E}" v="2908" dt="2020-10-16T09:50:50.622"/>
    <p1510:client id="{9DB5D0A2-885B-E5DD-A07A-ABD387E5306F}" v="371" dt="2020-10-13T06:00:05.911"/>
    <p1510:client id="{A5614440-0978-A2DB-F737-3EBB958B267F}" v="375" dt="2020-10-13T07:42:55.080"/>
    <p1510:client id="{AA9C9EB6-B80B-0274-01E0-BEEC88551ED5}" v="93" dt="2020-10-13T05:35:07.241"/>
    <p1510:client id="{B09A1C6E-DF5D-00E9-4985-96BE6AFE345B}" v="16" dt="2020-10-13T05:38:34.329"/>
    <p1510:client id="{CC519362-BE2F-D8E3-1709-0C625492C9D3}" v="369" dt="2020-10-13T05:32:05.617"/>
    <p1510:client id="{DAD3C52E-1D24-BBB1-2829-61D8D927E555}" v="9" dt="2020-10-14T05:19:11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藤 昌明" userId="S::masaaki.sato@sasukefinlab.onmicrosoft.com::bc133e05-1a16-4631-8277-816eeb448469" providerId="AD" clId="Web-{65E35C98-9458-8AC7-BEDF-E341E485023E}"/>
    <pc:docChg chg="modSld">
      <pc:chgData name="佐藤 昌明" userId="S::masaaki.sato@sasukefinlab.onmicrosoft.com::bc133e05-1a16-4631-8277-816eeb448469" providerId="AD" clId="Web-{65E35C98-9458-8AC7-BEDF-E341E485023E}" dt="2020-10-19T09:25:34.829" v="21"/>
      <pc:docMkLst>
        <pc:docMk/>
      </pc:docMkLst>
      <pc:sldChg chg="addSp delSp modSp">
        <pc:chgData name="佐藤 昌明" userId="S::masaaki.sato@sasukefinlab.onmicrosoft.com::bc133e05-1a16-4631-8277-816eeb448469" providerId="AD" clId="Web-{65E35C98-9458-8AC7-BEDF-E341E485023E}" dt="2020-10-19T09:25:34.829" v="21"/>
        <pc:sldMkLst>
          <pc:docMk/>
          <pc:sldMk cId="3456772757" sldId="289"/>
        </pc:sldMkLst>
        <pc:spChg chg="mod">
          <ac:chgData name="佐藤 昌明" userId="S::masaaki.sato@sasukefinlab.onmicrosoft.com::bc133e05-1a16-4631-8277-816eeb448469" providerId="AD" clId="Web-{65E35C98-9458-8AC7-BEDF-E341E485023E}" dt="2020-10-19T09:25:15.547" v="20"/>
          <ac:spMkLst>
            <pc:docMk/>
            <pc:sldMk cId="3456772757" sldId="289"/>
            <ac:spMk id="25" creationId="{AA277F70-A51F-4A15-9E66-D8B4096A444A}"/>
          </ac:spMkLst>
        </pc:spChg>
        <pc:spChg chg="mod">
          <ac:chgData name="佐藤 昌明" userId="S::masaaki.sato@sasukefinlab.onmicrosoft.com::bc133e05-1a16-4631-8277-816eeb448469" providerId="AD" clId="Web-{65E35C98-9458-8AC7-BEDF-E341E485023E}" dt="2020-10-19T09:23:16.186" v="10" actId="20577"/>
          <ac:spMkLst>
            <pc:docMk/>
            <pc:sldMk cId="3456772757" sldId="289"/>
            <ac:spMk id="54" creationId="{8BCB89D8-E49D-47B6-A290-85EC4E63304E}"/>
          </ac:spMkLst>
        </pc:spChg>
        <pc:spChg chg="mod">
          <ac:chgData name="佐藤 昌明" userId="S::masaaki.sato@sasukefinlab.onmicrosoft.com::bc133e05-1a16-4631-8277-816eeb448469" providerId="AD" clId="Web-{65E35C98-9458-8AC7-BEDF-E341E485023E}" dt="2020-10-19T09:23:31.514" v="13" actId="20577"/>
          <ac:spMkLst>
            <pc:docMk/>
            <pc:sldMk cId="3456772757" sldId="289"/>
            <ac:spMk id="152" creationId="{DB652101-6873-4532-B606-C477C0C49239}"/>
          </ac:spMkLst>
        </pc:spChg>
        <pc:cxnChg chg="add mod">
          <ac:chgData name="佐藤 昌明" userId="S::masaaki.sato@sasukefinlab.onmicrosoft.com::bc133e05-1a16-4631-8277-816eeb448469" providerId="AD" clId="Web-{65E35C98-9458-8AC7-BEDF-E341E485023E}" dt="2020-10-19T09:24:50.250" v="19" actId="14100"/>
          <ac:cxnSpMkLst>
            <pc:docMk/>
            <pc:sldMk cId="3456772757" sldId="289"/>
            <ac:cxnSpMk id="60" creationId="{6636E52A-6A9B-498D-9F78-BA209B21A330}"/>
          </ac:cxnSpMkLst>
        </pc:cxnChg>
        <pc:cxnChg chg="del mod">
          <ac:chgData name="佐藤 昌明" userId="S::masaaki.sato@sasukefinlab.onmicrosoft.com::bc133e05-1a16-4631-8277-816eeb448469" providerId="AD" clId="Web-{65E35C98-9458-8AC7-BEDF-E341E485023E}" dt="2020-10-19T09:25:34.829" v="21"/>
          <ac:cxnSpMkLst>
            <pc:docMk/>
            <pc:sldMk cId="3456772757" sldId="289"/>
            <ac:cxnSpMk id="91" creationId="{4C7D468F-4F97-4430-BDE2-214304134D3A}"/>
          </ac:cxnSpMkLst>
        </pc:cxnChg>
      </pc:sldChg>
      <pc:sldChg chg="modSp">
        <pc:chgData name="佐藤 昌明" userId="S::masaaki.sato@sasukefinlab.onmicrosoft.com::bc133e05-1a16-4631-8277-816eeb448469" providerId="AD" clId="Web-{65E35C98-9458-8AC7-BEDF-E341E485023E}" dt="2020-10-19T09:22:27.404" v="6" actId="1076"/>
        <pc:sldMkLst>
          <pc:docMk/>
          <pc:sldMk cId="2782510081" sldId="290"/>
        </pc:sldMkLst>
        <pc:spChg chg="mod">
          <ac:chgData name="佐藤 昌明" userId="S::masaaki.sato@sasukefinlab.onmicrosoft.com::bc133e05-1a16-4631-8277-816eeb448469" providerId="AD" clId="Web-{65E35C98-9458-8AC7-BEDF-E341E485023E}" dt="2020-10-19T09:22:27.404" v="6" actId="1076"/>
          <ac:spMkLst>
            <pc:docMk/>
            <pc:sldMk cId="2782510081" sldId="290"/>
            <ac:spMk id="13" creationId="{0A38A3B1-B91B-4428-9D62-54E9189C54AA}"/>
          </ac:spMkLst>
        </pc:spChg>
        <pc:graphicFrameChg chg="mod modGraphic">
          <ac:chgData name="佐藤 昌明" userId="S::masaaki.sato@sasukefinlab.onmicrosoft.com::bc133e05-1a16-4631-8277-816eeb448469" providerId="AD" clId="Web-{65E35C98-9458-8AC7-BEDF-E341E485023E}" dt="2020-10-19T09:21:36.716" v="3"/>
          <ac:graphicFrameMkLst>
            <pc:docMk/>
            <pc:sldMk cId="2782510081" sldId="290"/>
            <ac:graphicFrameMk id="7" creationId="{A09DE536-CC37-499B-98AA-77560ABB6EAF}"/>
          </ac:graphicFrameMkLst>
        </pc:graphicFrameChg>
        <pc:graphicFrameChg chg="mod">
          <ac:chgData name="佐藤 昌明" userId="S::masaaki.sato@sasukefinlab.onmicrosoft.com::bc133e05-1a16-4631-8277-816eeb448469" providerId="AD" clId="Web-{65E35C98-9458-8AC7-BEDF-E341E485023E}" dt="2020-10-19T09:22:19.935" v="5" actId="1076"/>
          <ac:graphicFrameMkLst>
            <pc:docMk/>
            <pc:sldMk cId="2782510081" sldId="290"/>
            <ac:graphicFrameMk id="11" creationId="{A7FF393A-D86D-4A29-B1D6-D7B4835E9D1C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AA9C9EB6-B80B-0274-01E0-BEEC88551ED5}"/>
    <pc:docChg chg="modSld">
      <pc:chgData name="佐藤 昌明" userId="S::masaaki.sato@sasukefinlab.onmicrosoft.com::bc133e05-1a16-4631-8277-816eeb448469" providerId="AD" clId="Web-{AA9C9EB6-B80B-0274-01E0-BEEC88551ED5}" dt="2020-10-13T05:35:07.241" v="92"/>
      <pc:docMkLst>
        <pc:docMk/>
      </pc:docMkLst>
      <pc:sldChg chg="modSp">
        <pc:chgData name="佐藤 昌明" userId="S::masaaki.sato@sasukefinlab.onmicrosoft.com::bc133e05-1a16-4631-8277-816eeb448469" providerId="AD" clId="Web-{AA9C9EB6-B80B-0274-01E0-BEEC88551ED5}" dt="2020-10-13T05:35:07.241" v="92"/>
        <pc:sldMkLst>
          <pc:docMk/>
          <pc:sldMk cId="2691954628" sldId="274"/>
        </pc:sldMkLst>
        <pc:graphicFrameChg chg="mod modGraphic">
          <ac:chgData name="佐藤 昌明" userId="S::masaaki.sato@sasukefinlab.onmicrosoft.com::bc133e05-1a16-4631-8277-816eeb448469" providerId="AD" clId="Web-{AA9C9EB6-B80B-0274-01E0-BEEC88551ED5}" dt="2020-10-13T05:35:07.241" v="92"/>
          <ac:graphicFrameMkLst>
            <pc:docMk/>
            <pc:sldMk cId="2691954628" sldId="274"/>
            <ac:graphicFrameMk id="5" creationId="{1FC9F832-900F-41F5-BBED-47EC72B3964F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6E901D52-3E18-4A51-A7D2-2B6A7D899D91}"/>
    <pc:docChg chg="addSld modSld sldOrd modSection">
      <pc:chgData name="佐藤 昌明" userId="S::masaaki.sato@sasukefinlab.onmicrosoft.com::bc133e05-1a16-4631-8277-816eeb448469" providerId="AD" clId="Web-{6E901D52-3E18-4A51-A7D2-2B6A7D899D91}" dt="2020-10-19T04:40:10.997" v="568"/>
      <pc:docMkLst>
        <pc:docMk/>
      </pc:docMkLst>
      <pc:sldChg chg="modSp">
        <pc:chgData name="佐藤 昌明" userId="S::masaaki.sato@sasukefinlab.onmicrosoft.com::bc133e05-1a16-4631-8277-816eeb448469" providerId="AD" clId="Web-{6E901D52-3E18-4A51-A7D2-2B6A7D899D91}" dt="2020-10-19T04:03:34.066" v="55" actId="20577"/>
        <pc:sldMkLst>
          <pc:docMk/>
          <pc:sldMk cId="502136751" sldId="269"/>
        </pc:sldMkLst>
        <pc:spChg chg="mod">
          <ac:chgData name="佐藤 昌明" userId="S::masaaki.sato@sasukefinlab.onmicrosoft.com::bc133e05-1a16-4631-8277-816eeb448469" providerId="AD" clId="Web-{6E901D52-3E18-4A51-A7D2-2B6A7D899D91}" dt="2020-10-19T04:03:34.066" v="55" actId="20577"/>
          <ac:spMkLst>
            <pc:docMk/>
            <pc:sldMk cId="502136751" sldId="269"/>
            <ac:spMk id="2" creationId="{4E7D7BD5-7632-45AE-8790-741DE9BACF76}"/>
          </ac:spMkLst>
        </pc:spChg>
        <pc:picChg chg="mod">
          <ac:chgData name="佐藤 昌明" userId="S::masaaki.sato@sasukefinlab.onmicrosoft.com::bc133e05-1a16-4631-8277-816eeb448469" providerId="AD" clId="Web-{6E901D52-3E18-4A51-A7D2-2B6A7D899D91}" dt="2020-10-19T01:20:13.604" v="1" actId="1076"/>
          <ac:picMkLst>
            <pc:docMk/>
            <pc:sldMk cId="502136751" sldId="269"/>
            <ac:picMk id="5" creationId="{9D8018ED-B5C1-4FDC-8D1D-882BB85C35F9}"/>
          </ac:picMkLst>
        </pc:picChg>
      </pc:sldChg>
      <pc:sldChg chg="modSp">
        <pc:chgData name="佐藤 昌明" userId="S::masaaki.sato@sasukefinlab.onmicrosoft.com::bc133e05-1a16-4631-8277-816eeb448469" providerId="AD" clId="Web-{6E901D52-3E18-4A51-A7D2-2B6A7D899D91}" dt="2020-10-19T01:49:48.858" v="15" actId="20577"/>
        <pc:sldMkLst>
          <pc:docMk/>
          <pc:sldMk cId="3099917319" sldId="281"/>
        </pc:sldMkLst>
        <pc:spChg chg="mod">
          <ac:chgData name="佐藤 昌明" userId="S::masaaki.sato@sasukefinlab.onmicrosoft.com::bc133e05-1a16-4631-8277-816eeb448469" providerId="AD" clId="Web-{6E901D52-3E18-4A51-A7D2-2B6A7D899D91}" dt="2020-10-19T01:49:48.858" v="15" actId="20577"/>
          <ac:spMkLst>
            <pc:docMk/>
            <pc:sldMk cId="3099917319" sldId="281"/>
            <ac:spMk id="8" creationId="{7CCAF6B3-AACB-47A3-9B75-3AD8DA498BF4}"/>
          </ac:spMkLst>
        </pc:spChg>
      </pc:sldChg>
      <pc:sldChg chg="modSp">
        <pc:chgData name="佐藤 昌明" userId="S::masaaki.sato@sasukefinlab.onmicrosoft.com::bc133e05-1a16-4631-8277-816eeb448469" providerId="AD" clId="Web-{6E901D52-3E18-4A51-A7D2-2B6A7D899D91}" dt="2020-10-19T04:01:07.500" v="39" actId="20577"/>
        <pc:sldMkLst>
          <pc:docMk/>
          <pc:sldMk cId="2929490425" sldId="285"/>
        </pc:sldMkLst>
        <pc:spChg chg="mod">
          <ac:chgData name="佐藤 昌明" userId="S::masaaki.sato@sasukefinlab.onmicrosoft.com::bc133e05-1a16-4631-8277-816eeb448469" providerId="AD" clId="Web-{6E901D52-3E18-4A51-A7D2-2B6A7D899D91}" dt="2020-10-19T04:01:07.500" v="39" actId="20577"/>
          <ac:spMkLst>
            <pc:docMk/>
            <pc:sldMk cId="2929490425" sldId="285"/>
            <ac:spMk id="9" creationId="{44821000-FB34-44B7-B306-BEDA68ECBA3E}"/>
          </ac:spMkLst>
        </pc:spChg>
      </pc:sldChg>
      <pc:sldChg chg="modSp add replId">
        <pc:chgData name="佐藤 昌明" userId="S::masaaki.sato@sasukefinlab.onmicrosoft.com::bc133e05-1a16-4631-8277-816eeb448469" providerId="AD" clId="Web-{6E901D52-3E18-4A51-A7D2-2B6A7D899D91}" dt="2020-10-19T04:34:38.179" v="562" actId="20577"/>
        <pc:sldMkLst>
          <pc:docMk/>
          <pc:sldMk cId="880383043" sldId="286"/>
        </pc:sldMkLst>
        <pc:spChg chg="mod">
          <ac:chgData name="佐藤 昌明" userId="S::masaaki.sato@sasukefinlab.onmicrosoft.com::bc133e05-1a16-4631-8277-816eeb448469" providerId="AD" clId="Web-{6E901D52-3E18-4A51-A7D2-2B6A7D899D91}" dt="2020-10-19T04:34:38.179" v="562" actId="20577"/>
          <ac:spMkLst>
            <pc:docMk/>
            <pc:sldMk cId="880383043" sldId="286"/>
            <ac:spMk id="9" creationId="{44821000-FB34-44B7-B306-BEDA68ECBA3E}"/>
          </ac:spMkLst>
        </pc:spChg>
      </pc:sldChg>
      <pc:sldChg chg="addSp modSp add ord replId">
        <pc:chgData name="佐藤 昌明" userId="S::masaaki.sato@sasukefinlab.onmicrosoft.com::bc133e05-1a16-4631-8277-816eeb448469" providerId="AD" clId="Web-{6E901D52-3E18-4A51-A7D2-2B6A7D899D91}" dt="2020-10-19T04:40:10.997" v="568"/>
        <pc:sldMkLst>
          <pc:docMk/>
          <pc:sldMk cId="2150941363" sldId="287"/>
        </pc:sldMkLst>
        <pc:spChg chg="mod">
          <ac:chgData name="佐藤 昌明" userId="S::masaaki.sato@sasukefinlab.onmicrosoft.com::bc133e05-1a16-4631-8277-816eeb448469" providerId="AD" clId="Web-{6E901D52-3E18-4A51-A7D2-2B6A7D899D91}" dt="2020-10-19T04:03:53.691" v="68" actId="20577"/>
          <ac:spMkLst>
            <pc:docMk/>
            <pc:sldMk cId="2150941363" sldId="287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6E901D52-3E18-4A51-A7D2-2B6A7D899D91}" dt="2020-10-19T04:33:20.083" v="557" actId="20577"/>
          <ac:spMkLst>
            <pc:docMk/>
            <pc:sldMk cId="2150941363" sldId="287"/>
            <ac:spMk id="9" creationId="{44821000-FB34-44B7-B306-BEDA68ECBA3E}"/>
          </ac:spMkLst>
        </pc:spChg>
        <pc:graphicFrameChg chg="add mod modGraphic">
          <ac:chgData name="佐藤 昌明" userId="S::masaaki.sato@sasukefinlab.onmicrosoft.com::bc133e05-1a16-4631-8277-816eeb448469" providerId="AD" clId="Web-{6E901D52-3E18-4A51-A7D2-2B6A7D899D91}" dt="2020-10-19T04:40:10.997" v="568"/>
          <ac:graphicFrameMkLst>
            <pc:docMk/>
            <pc:sldMk cId="2150941363" sldId="287"/>
            <ac:graphicFrameMk id="5" creationId="{E1671BA6-9FF9-45D0-9990-F521C24907E0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20C62212-90E2-CA93-E813-2B451359C332}"/>
    <pc:docChg chg="addSld delSld modSld sldOrd modSection">
      <pc:chgData name="佐藤 昌明" userId="S::masaaki.sato@sasukefinlab.onmicrosoft.com::bc133e05-1a16-4631-8277-816eeb448469" providerId="AD" clId="Web-{20C62212-90E2-CA93-E813-2B451359C332}" dt="2020-10-13T06:20:29.487" v="493"/>
      <pc:docMkLst>
        <pc:docMk/>
      </pc:docMkLst>
      <pc:sldChg chg="del">
        <pc:chgData name="佐藤 昌明" userId="S::masaaki.sato@sasukefinlab.onmicrosoft.com::bc133e05-1a16-4631-8277-816eeb448469" providerId="AD" clId="Web-{20C62212-90E2-CA93-E813-2B451359C332}" dt="2020-10-13T06:20:29.487" v="493"/>
        <pc:sldMkLst>
          <pc:docMk/>
          <pc:sldMk cId="4036928357" sldId="263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87" v="492"/>
        <pc:sldMkLst>
          <pc:docMk/>
          <pc:sldMk cId="3715353735" sldId="264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87" v="491"/>
        <pc:sldMkLst>
          <pc:docMk/>
          <pc:sldMk cId="2440613030" sldId="265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87" v="489"/>
        <pc:sldMkLst>
          <pc:docMk/>
          <pc:sldMk cId="585323857" sldId="266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87" v="490"/>
        <pc:sldMkLst>
          <pc:docMk/>
          <pc:sldMk cId="1656849619" sldId="267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18:28.563" v="444"/>
        <pc:sldMkLst>
          <pc:docMk/>
          <pc:sldMk cId="3997222944" sldId="268"/>
        </pc:sldMkLst>
      </pc:sldChg>
      <pc:sldChg chg="addSp delSp modSp">
        <pc:chgData name="佐藤 昌明" userId="S::masaaki.sato@sasukefinlab.onmicrosoft.com::bc133e05-1a16-4631-8277-816eeb448469" providerId="AD" clId="Web-{20C62212-90E2-CA93-E813-2B451359C332}" dt="2020-10-13T06:19:15.642" v="448"/>
        <pc:sldMkLst>
          <pc:docMk/>
          <pc:sldMk cId="502136751" sldId="269"/>
        </pc:sldMkLst>
        <pc:spChg chg="mod">
          <ac:chgData name="佐藤 昌明" userId="S::masaaki.sato@sasukefinlab.onmicrosoft.com::bc133e05-1a16-4631-8277-816eeb448469" providerId="AD" clId="Web-{20C62212-90E2-CA93-E813-2B451359C332}" dt="2020-10-13T06:18:03.500" v="441" actId="20577"/>
          <ac:spMkLst>
            <pc:docMk/>
            <pc:sldMk cId="502136751" sldId="269"/>
            <ac:spMk id="2" creationId="{4E7D7BD5-7632-45AE-8790-741DE9BACF76}"/>
          </ac:spMkLst>
        </pc:spChg>
        <pc:spChg chg="add del mod">
          <ac:chgData name="佐藤 昌明" userId="S::masaaki.sato@sasukefinlab.onmicrosoft.com::bc133e05-1a16-4631-8277-816eeb448469" providerId="AD" clId="Web-{20C62212-90E2-CA93-E813-2B451359C332}" dt="2020-10-13T06:19:15.642" v="448"/>
          <ac:spMkLst>
            <pc:docMk/>
            <pc:sldMk cId="502136751" sldId="269"/>
            <ac:spMk id="6" creationId="{088A39AD-5339-4587-BA46-1C4A1809FE3A}"/>
          </ac:spMkLst>
        </pc:spChg>
      </pc:sldChg>
      <pc:sldChg chg="del">
        <pc:chgData name="佐藤 昌明" userId="S::masaaki.sato@sasukefinlab.onmicrosoft.com::bc133e05-1a16-4631-8277-816eeb448469" providerId="AD" clId="Web-{20C62212-90E2-CA93-E813-2B451359C332}" dt="2020-10-13T06:20:29.487" v="488"/>
        <pc:sldMkLst>
          <pc:docMk/>
          <pc:sldMk cId="406978350" sldId="270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72" v="487"/>
        <pc:sldMkLst>
          <pc:docMk/>
          <pc:sldMk cId="2173459052" sldId="271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72" v="485"/>
        <pc:sldMkLst>
          <pc:docMk/>
          <pc:sldMk cId="2590084262" sldId="272"/>
        </pc:sldMkLst>
      </pc:sldChg>
      <pc:sldChg chg="del">
        <pc:chgData name="佐藤 昌明" userId="S::masaaki.sato@sasukefinlab.onmicrosoft.com::bc133e05-1a16-4631-8277-816eeb448469" providerId="AD" clId="Web-{20C62212-90E2-CA93-E813-2B451359C332}" dt="2020-10-13T06:20:29.472" v="486"/>
        <pc:sldMkLst>
          <pc:docMk/>
          <pc:sldMk cId="1238653901" sldId="273"/>
        </pc:sldMkLst>
      </pc:sldChg>
      <pc:sldChg chg="modSp">
        <pc:chgData name="佐藤 昌明" userId="S::masaaki.sato@sasukefinlab.onmicrosoft.com::bc133e05-1a16-4631-8277-816eeb448469" providerId="AD" clId="Web-{20C62212-90E2-CA93-E813-2B451359C332}" dt="2020-10-13T06:09:01.425" v="156" actId="1076"/>
        <pc:sldMkLst>
          <pc:docMk/>
          <pc:sldMk cId="2691954628" sldId="274"/>
        </pc:sldMkLst>
        <pc:spChg chg="mod">
          <ac:chgData name="佐藤 昌明" userId="S::masaaki.sato@sasukefinlab.onmicrosoft.com::bc133e05-1a16-4631-8277-816eeb448469" providerId="AD" clId="Web-{20C62212-90E2-CA93-E813-2B451359C332}" dt="2020-10-13T06:05:01.685" v="14" actId="20577"/>
          <ac:spMkLst>
            <pc:docMk/>
            <pc:sldMk cId="2691954628" sldId="274"/>
            <ac:spMk id="9" creationId="{44821000-FB34-44B7-B306-BEDA68ECBA3E}"/>
          </ac:spMkLst>
        </pc:spChg>
        <pc:graphicFrameChg chg="mod">
          <ac:chgData name="佐藤 昌明" userId="S::masaaki.sato@sasukefinlab.onmicrosoft.com::bc133e05-1a16-4631-8277-816eeb448469" providerId="AD" clId="Web-{20C62212-90E2-CA93-E813-2B451359C332}" dt="2020-10-13T06:09:01.425" v="156" actId="1076"/>
          <ac:graphicFrameMkLst>
            <pc:docMk/>
            <pc:sldMk cId="2691954628" sldId="274"/>
            <ac:graphicFrameMk id="5" creationId="{1FC9F832-900F-41F5-BBED-47EC72B3964F}"/>
          </ac:graphicFrameMkLst>
        </pc:graphicFrameChg>
      </pc:sldChg>
      <pc:sldChg chg="modSp">
        <pc:chgData name="佐藤 昌明" userId="S::masaaki.sato@sasukefinlab.onmicrosoft.com::bc133e05-1a16-4631-8277-816eeb448469" providerId="AD" clId="Web-{20C62212-90E2-CA93-E813-2B451359C332}" dt="2020-10-13T06:17:49.718" v="436" actId="20577"/>
        <pc:sldMkLst>
          <pc:docMk/>
          <pc:sldMk cId="3004274255" sldId="277"/>
        </pc:sldMkLst>
        <pc:spChg chg="mod">
          <ac:chgData name="佐藤 昌明" userId="S::masaaki.sato@sasukefinlab.onmicrosoft.com::bc133e05-1a16-4631-8277-816eeb448469" providerId="AD" clId="Web-{20C62212-90E2-CA93-E813-2B451359C332}" dt="2020-10-13T06:15:39.090" v="381" actId="20577"/>
          <ac:spMkLst>
            <pc:docMk/>
            <pc:sldMk cId="3004274255" sldId="277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20C62212-90E2-CA93-E813-2B451359C332}" dt="2020-10-13T06:17:49.718" v="436" actId="20577"/>
          <ac:spMkLst>
            <pc:docMk/>
            <pc:sldMk cId="3004274255" sldId="277"/>
            <ac:spMk id="9" creationId="{44821000-FB34-44B7-B306-BEDA68ECBA3E}"/>
          </ac:spMkLst>
        </pc:spChg>
      </pc:sldChg>
      <pc:sldChg chg="modSp">
        <pc:chgData name="佐藤 昌明" userId="S::masaaki.sato@sasukefinlab.onmicrosoft.com::bc133e05-1a16-4631-8277-816eeb448469" providerId="AD" clId="Web-{20C62212-90E2-CA93-E813-2B451359C332}" dt="2020-10-13T06:14:10.463" v="305" actId="20577"/>
        <pc:sldMkLst>
          <pc:docMk/>
          <pc:sldMk cId="956281154" sldId="278"/>
        </pc:sldMkLst>
        <pc:spChg chg="mod">
          <ac:chgData name="佐藤 昌明" userId="S::masaaki.sato@sasukefinlab.onmicrosoft.com::bc133e05-1a16-4631-8277-816eeb448469" providerId="AD" clId="Web-{20C62212-90E2-CA93-E813-2B451359C332}" dt="2020-10-13T06:12:07.304" v="218" actId="20577"/>
          <ac:spMkLst>
            <pc:docMk/>
            <pc:sldMk cId="956281154" sldId="278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20C62212-90E2-CA93-E813-2B451359C332}" dt="2020-10-13T06:14:10.463" v="305" actId="20577"/>
          <ac:spMkLst>
            <pc:docMk/>
            <pc:sldMk cId="956281154" sldId="278"/>
            <ac:spMk id="9" creationId="{44821000-FB34-44B7-B306-BEDA68ECBA3E}"/>
          </ac:spMkLst>
        </pc:spChg>
      </pc:sldChg>
      <pc:sldChg chg="modSp">
        <pc:chgData name="佐藤 昌明" userId="S::masaaki.sato@sasukefinlab.onmicrosoft.com::bc133e05-1a16-4631-8277-816eeb448469" providerId="AD" clId="Web-{20C62212-90E2-CA93-E813-2B451359C332}" dt="2020-10-13T06:15:02.808" v="347" actId="20577"/>
        <pc:sldMkLst>
          <pc:docMk/>
          <pc:sldMk cId="3952856464" sldId="279"/>
        </pc:sldMkLst>
        <pc:spChg chg="mod">
          <ac:chgData name="佐藤 昌明" userId="S::masaaki.sato@sasukefinlab.onmicrosoft.com::bc133e05-1a16-4631-8277-816eeb448469" providerId="AD" clId="Web-{20C62212-90E2-CA93-E813-2B451359C332}" dt="2020-10-13T06:14:52.480" v="336" actId="20577"/>
          <ac:spMkLst>
            <pc:docMk/>
            <pc:sldMk cId="3952856464" sldId="279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20C62212-90E2-CA93-E813-2B451359C332}" dt="2020-10-13T06:15:02.808" v="347" actId="20577"/>
          <ac:spMkLst>
            <pc:docMk/>
            <pc:sldMk cId="3952856464" sldId="279"/>
            <ac:spMk id="9" creationId="{44821000-FB34-44B7-B306-BEDA68ECBA3E}"/>
          </ac:spMkLst>
        </pc:spChg>
      </pc:sldChg>
      <pc:sldChg chg="modSp add replId">
        <pc:chgData name="佐藤 昌明" userId="S::masaaki.sato@sasukefinlab.onmicrosoft.com::bc133e05-1a16-4631-8277-816eeb448469" providerId="AD" clId="Web-{20C62212-90E2-CA93-E813-2B451359C332}" dt="2020-10-13T06:10:35.005" v="186"/>
        <pc:sldMkLst>
          <pc:docMk/>
          <pc:sldMk cId="419573060" sldId="280"/>
        </pc:sldMkLst>
        <pc:spChg chg="mod">
          <ac:chgData name="佐藤 昌明" userId="S::masaaki.sato@sasukefinlab.onmicrosoft.com::bc133e05-1a16-4631-8277-816eeb448469" providerId="AD" clId="Web-{20C62212-90E2-CA93-E813-2B451359C332}" dt="2020-10-13T06:05:39.952" v="39" actId="20577"/>
          <ac:spMkLst>
            <pc:docMk/>
            <pc:sldMk cId="419573060" sldId="280"/>
            <ac:spMk id="9" creationId="{44821000-FB34-44B7-B306-BEDA68ECBA3E}"/>
          </ac:spMkLst>
        </pc:spChg>
        <pc:graphicFrameChg chg="mod modGraphic">
          <ac:chgData name="佐藤 昌明" userId="S::masaaki.sato@sasukefinlab.onmicrosoft.com::bc133e05-1a16-4631-8277-816eeb448469" providerId="AD" clId="Web-{20C62212-90E2-CA93-E813-2B451359C332}" dt="2020-10-13T06:10:35.005" v="186"/>
          <ac:graphicFrameMkLst>
            <pc:docMk/>
            <pc:sldMk cId="419573060" sldId="280"/>
            <ac:graphicFrameMk id="5" creationId="{1FC9F832-900F-41F5-BBED-47EC72B3964F}"/>
          </ac:graphicFrameMkLst>
        </pc:graphicFrameChg>
      </pc:sldChg>
      <pc:sldChg chg="modSp add ord replId">
        <pc:chgData name="佐藤 昌明" userId="S::masaaki.sato@sasukefinlab.onmicrosoft.com::bc133e05-1a16-4631-8277-816eeb448469" providerId="AD" clId="Web-{20C62212-90E2-CA93-E813-2B451359C332}" dt="2020-10-13T06:19:59.112" v="484" actId="20577"/>
        <pc:sldMkLst>
          <pc:docMk/>
          <pc:sldMk cId="3099917319" sldId="281"/>
        </pc:sldMkLst>
        <pc:spChg chg="mod">
          <ac:chgData name="佐藤 昌明" userId="S::masaaki.sato@sasukefinlab.onmicrosoft.com::bc133e05-1a16-4631-8277-816eeb448469" providerId="AD" clId="Web-{20C62212-90E2-CA93-E813-2B451359C332}" dt="2020-10-13T06:19:50.768" v="481" actId="20577"/>
          <ac:spMkLst>
            <pc:docMk/>
            <pc:sldMk cId="3099917319" sldId="281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20C62212-90E2-CA93-E813-2B451359C332}" dt="2020-10-13T06:19:59.112" v="484" actId="20577"/>
          <ac:spMkLst>
            <pc:docMk/>
            <pc:sldMk cId="3099917319" sldId="281"/>
            <ac:spMk id="9" creationId="{44821000-FB34-44B7-B306-BEDA68ECBA3E}"/>
          </ac:spMkLst>
        </pc:spChg>
      </pc:sldChg>
    </pc:docChg>
  </pc:docChgLst>
  <pc:docChgLst>
    <pc:chgData name="佐藤 昌明" userId="S::masaaki.sato@sasukefinlab.onmicrosoft.com::bc133e05-1a16-4631-8277-816eeb448469" providerId="AD" clId="Web-{5B916072-9361-B40E-3787-4FEDA7299E32}"/>
    <pc:docChg chg="addSld delSld modSld addMainMaster modMainMaster modSection">
      <pc:chgData name="佐藤 昌明" userId="S::masaaki.sato@sasukefinlab.onmicrosoft.com::bc133e05-1a16-4631-8277-816eeb448469" providerId="AD" clId="Web-{5B916072-9361-B40E-3787-4FEDA7299E32}" dt="2020-10-19T10:10:35.718" v="202"/>
      <pc:docMkLst>
        <pc:docMk/>
      </pc:docMkLst>
      <pc:sldChg chg="addSp delSp modSp">
        <pc:chgData name="佐藤 昌明" userId="S::masaaki.sato@sasukefinlab.onmicrosoft.com::bc133e05-1a16-4631-8277-816eeb448469" providerId="AD" clId="Web-{5B916072-9361-B40E-3787-4FEDA7299E32}" dt="2020-10-19T10:10:35.718" v="202"/>
        <pc:sldMkLst>
          <pc:docMk/>
          <pc:sldMk cId="3952856464" sldId="279"/>
        </pc:sldMkLst>
        <pc:spChg chg="add mod">
          <ac:chgData name="佐藤 昌明" userId="S::masaaki.sato@sasukefinlab.onmicrosoft.com::bc133e05-1a16-4631-8277-816eeb448469" providerId="AD" clId="Web-{5B916072-9361-B40E-3787-4FEDA7299E32}" dt="2020-10-19T10:09:23.420" v="201"/>
          <ac:spMkLst>
            <pc:docMk/>
            <pc:sldMk cId="3952856464" sldId="279"/>
            <ac:spMk id="5" creationId="{197B79B7-07AB-47ED-8AA8-E8E356AA442E}"/>
          </ac:spMkLst>
        </pc:spChg>
        <pc:spChg chg="add del">
          <ac:chgData name="佐藤 昌明" userId="S::masaaki.sato@sasukefinlab.onmicrosoft.com::bc133e05-1a16-4631-8277-816eeb448469" providerId="AD" clId="Web-{5B916072-9361-B40E-3787-4FEDA7299E32}" dt="2020-10-19T09:52:13.820" v="22"/>
          <ac:spMkLst>
            <pc:docMk/>
            <pc:sldMk cId="3952856464" sldId="279"/>
            <ac:spMk id="7" creationId="{F3EF02AA-236E-466A-B95B-C2CFC13C6FC8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09:58:12.562" v="98" actId="1076"/>
          <ac:spMkLst>
            <pc:docMk/>
            <pc:sldMk cId="3952856464" sldId="279"/>
            <ac:spMk id="11" creationId="{2A54411D-DB9F-40CA-BF51-07243D2C8D78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10:10:35.718" v="202"/>
          <ac:spMkLst>
            <pc:docMk/>
            <pc:sldMk cId="3952856464" sldId="279"/>
            <ac:spMk id="12" creationId="{2BE1B571-4FC7-4F0F-97DE-4C82953FDAFF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09:54:26.416" v="46" actId="1076"/>
          <ac:spMkLst>
            <pc:docMk/>
            <pc:sldMk cId="3952856464" sldId="279"/>
            <ac:spMk id="14" creationId="{DB1DDA82-8FF9-4EAD-94D3-8668DFD70F16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09:54:26.432" v="47" actId="1076"/>
          <ac:spMkLst>
            <pc:docMk/>
            <pc:sldMk cId="3952856464" sldId="279"/>
            <ac:spMk id="16" creationId="{356B91A8-A70F-4163-AD68-D856566190AC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09:55:58.887" v="85" actId="20577"/>
          <ac:spMkLst>
            <pc:docMk/>
            <pc:sldMk cId="3952856464" sldId="279"/>
            <ac:spMk id="18" creationId="{433DAECE-399D-4DD3-AA1E-52D096EA9680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09:55:37.824" v="71" actId="20577"/>
          <ac:spMkLst>
            <pc:docMk/>
            <pc:sldMk cId="3952856464" sldId="279"/>
            <ac:spMk id="20" creationId="{E07D195A-9ED9-4761-9A1B-E7C7A61CDD54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10:07:27.668" v="192" actId="20577"/>
          <ac:spMkLst>
            <pc:docMk/>
            <pc:sldMk cId="3952856464" sldId="279"/>
            <ac:spMk id="24" creationId="{5C640495-F90C-468C-BEBB-182F13DB1007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10:03:07.646" v="163" actId="14100"/>
          <ac:spMkLst>
            <pc:docMk/>
            <pc:sldMk cId="3952856464" sldId="279"/>
            <ac:spMk id="25" creationId="{8C635ED9-1066-4C1D-8115-25C1E755C000}"/>
          </ac:spMkLst>
        </pc:spChg>
        <pc:spChg chg="add mod">
          <ac:chgData name="佐藤 昌明" userId="S::masaaki.sato@sasukefinlab.onmicrosoft.com::bc133e05-1a16-4631-8277-816eeb448469" providerId="AD" clId="Web-{5B916072-9361-B40E-3787-4FEDA7299E32}" dt="2020-10-19T10:08:07.184" v="195" actId="20577"/>
          <ac:spMkLst>
            <pc:docMk/>
            <pc:sldMk cId="3952856464" sldId="279"/>
            <ac:spMk id="26" creationId="{A3785F74-1599-40D1-8234-E8B740BB12C4}"/>
          </ac:spMkLst>
        </pc:spChg>
        <pc:spChg chg="add del">
          <ac:chgData name="佐藤 昌明" userId="S::masaaki.sato@sasukefinlab.onmicrosoft.com::bc133e05-1a16-4631-8277-816eeb448469" providerId="AD" clId="Web-{5B916072-9361-B40E-3787-4FEDA7299E32}" dt="2020-10-19T10:04:05.319" v="173"/>
          <ac:spMkLst>
            <pc:docMk/>
            <pc:sldMk cId="3952856464" sldId="279"/>
            <ac:spMk id="27" creationId="{165D8C77-A252-4FB4-8747-95E95EB22007}"/>
          </ac:spMkLst>
        </pc:spChg>
        <pc:cxnChg chg="add mod">
          <ac:chgData name="佐藤 昌明" userId="S::masaaki.sato@sasukefinlab.onmicrosoft.com::bc133e05-1a16-4631-8277-816eeb448469" providerId="AD" clId="Web-{5B916072-9361-B40E-3787-4FEDA7299E32}" dt="2020-10-19T09:58:17.702" v="99" actId="14100"/>
          <ac:cxnSpMkLst>
            <pc:docMk/>
            <pc:sldMk cId="3952856464" sldId="279"/>
            <ac:cxnSpMk id="22" creationId="{648332F6-1109-450A-A8ED-794E183519C3}"/>
          </ac:cxnSpMkLst>
        </pc:cxnChg>
        <pc:cxnChg chg="add mod">
          <ac:chgData name="佐藤 昌明" userId="S::masaaki.sato@sasukefinlab.onmicrosoft.com::bc133e05-1a16-4631-8277-816eeb448469" providerId="AD" clId="Web-{5B916072-9361-B40E-3787-4FEDA7299E32}" dt="2020-10-19T09:59:23.298" v="105" actId="14100"/>
          <ac:cxnSpMkLst>
            <pc:docMk/>
            <pc:sldMk cId="3952856464" sldId="279"/>
            <ac:cxnSpMk id="23" creationId="{B6BE775C-9B69-4C17-87C7-FC9193D51A11}"/>
          </ac:cxnSpMkLst>
        </pc:cxnChg>
        <pc:cxnChg chg="add mod">
          <ac:chgData name="佐藤 昌明" userId="S::masaaki.sato@sasukefinlab.onmicrosoft.com::bc133e05-1a16-4631-8277-816eeb448469" providerId="AD" clId="Web-{5B916072-9361-B40E-3787-4FEDA7299E32}" dt="2020-10-19T10:04:39.117" v="177" actId="14100"/>
          <ac:cxnSpMkLst>
            <pc:docMk/>
            <pc:sldMk cId="3952856464" sldId="279"/>
            <ac:cxnSpMk id="28" creationId="{B9B6B0B0-378A-4015-AB5D-3C101639E770}"/>
          </ac:cxnSpMkLst>
        </pc:cxnChg>
        <pc:cxnChg chg="add mod">
          <ac:chgData name="佐藤 昌明" userId="S::masaaki.sato@sasukefinlab.onmicrosoft.com::bc133e05-1a16-4631-8277-816eeb448469" providerId="AD" clId="Web-{5B916072-9361-B40E-3787-4FEDA7299E32}" dt="2020-10-19T10:05:44.009" v="181" actId="14100"/>
          <ac:cxnSpMkLst>
            <pc:docMk/>
            <pc:sldMk cId="3952856464" sldId="279"/>
            <ac:cxnSpMk id="29" creationId="{8B98BC0F-DB43-426F-B4E3-A7549E2D6461}"/>
          </ac:cxnSpMkLst>
        </pc:cxnChg>
        <pc:cxnChg chg="add mod">
          <ac:chgData name="佐藤 昌明" userId="S::masaaki.sato@sasukefinlab.onmicrosoft.com::bc133e05-1a16-4631-8277-816eeb448469" providerId="AD" clId="Web-{5B916072-9361-B40E-3787-4FEDA7299E32}" dt="2020-10-19T10:06:40.557" v="186" actId="14100"/>
          <ac:cxnSpMkLst>
            <pc:docMk/>
            <pc:sldMk cId="3952856464" sldId="279"/>
            <ac:cxnSpMk id="30" creationId="{7251B752-56DC-4C7F-B610-8E02FEBBB4EB}"/>
          </ac:cxnSpMkLst>
        </pc:cxnChg>
      </pc:sldChg>
      <pc:sldChg chg="delSp modSp add del">
        <pc:chgData name="佐藤 昌明" userId="S::masaaki.sato@sasukefinlab.onmicrosoft.com::bc133e05-1a16-4631-8277-816eeb448469" providerId="AD" clId="Web-{5B916072-9361-B40E-3787-4FEDA7299E32}" dt="2020-10-19T10:06:58.229" v="187"/>
        <pc:sldMkLst>
          <pc:docMk/>
          <pc:sldMk cId="2755490392" sldId="291"/>
        </pc:sldMkLst>
        <pc:spChg chg="del topLvl">
          <ac:chgData name="佐藤 昌明" userId="S::masaaki.sato@sasukefinlab.onmicrosoft.com::bc133e05-1a16-4631-8277-816eeb448469" providerId="AD" clId="Web-{5B916072-9361-B40E-3787-4FEDA7299E32}" dt="2020-10-19T09:50:15.161" v="8"/>
          <ac:spMkLst>
            <pc:docMk/>
            <pc:sldMk cId="2755490392" sldId="291"/>
            <ac:spMk id="3" creationId="{CB630E64-A425-4DFD-8A6D-299B819EBCBD}"/>
          </ac:spMkLst>
        </pc:spChg>
        <pc:spChg chg="del mod topLvl">
          <ac:chgData name="佐藤 昌明" userId="S::masaaki.sato@sasukefinlab.onmicrosoft.com::bc133e05-1a16-4631-8277-816eeb448469" providerId="AD" clId="Web-{5B916072-9361-B40E-3787-4FEDA7299E32}" dt="2020-10-19T09:50:11.848" v="7"/>
          <ac:spMkLst>
            <pc:docMk/>
            <pc:sldMk cId="2755490392" sldId="291"/>
            <ac:spMk id="4" creationId="{CF0704F0-9964-49B6-BC18-D07EE6671941}"/>
          </ac:spMkLst>
        </pc:spChg>
        <pc:spChg chg="mod">
          <ac:chgData name="佐藤 昌明" userId="S::masaaki.sato@sasukefinlab.onmicrosoft.com::bc133e05-1a16-4631-8277-816eeb448469" providerId="AD" clId="Web-{5B916072-9361-B40E-3787-4FEDA7299E32}" dt="2020-10-19T09:43:01.073" v="5" actId="14100"/>
          <ac:spMkLst>
            <pc:docMk/>
            <pc:sldMk cId="2755490392" sldId="291"/>
            <ac:spMk id="6" creationId="{71B220B3-6BA5-44AA-A80C-66AD019A58A6}"/>
          </ac:spMkLst>
        </pc:spChg>
        <pc:spChg chg="mod">
          <ac:chgData name="佐藤 昌明" userId="S::masaaki.sato@sasukefinlab.onmicrosoft.com::bc133e05-1a16-4631-8277-816eeb448469" providerId="AD" clId="Web-{5B916072-9361-B40E-3787-4FEDA7299E32}" dt="2020-10-19T09:42:55.479" v="4" actId="14100"/>
          <ac:spMkLst>
            <pc:docMk/>
            <pc:sldMk cId="2755490392" sldId="291"/>
            <ac:spMk id="7" creationId="{DF85B467-0271-44C0-B820-ADEAB1F2E3AE}"/>
          </ac:spMkLst>
        </pc:spChg>
        <pc:spChg chg="del">
          <ac:chgData name="佐藤 昌明" userId="S::masaaki.sato@sasukefinlab.onmicrosoft.com::bc133e05-1a16-4631-8277-816eeb448469" providerId="AD" clId="Web-{5B916072-9361-B40E-3787-4FEDA7299E32}" dt="2020-10-19T09:50:34.552" v="9"/>
          <ac:spMkLst>
            <pc:docMk/>
            <pc:sldMk cId="2755490392" sldId="291"/>
            <ac:spMk id="14" creationId="{0DF719A0-3BBB-4FAB-AEFA-97AA3803C963}"/>
          </ac:spMkLst>
        </pc:spChg>
        <pc:spChg chg="del">
          <ac:chgData name="佐藤 昌明" userId="S::masaaki.sato@sasukefinlab.onmicrosoft.com::bc133e05-1a16-4631-8277-816eeb448469" providerId="AD" clId="Web-{5B916072-9361-B40E-3787-4FEDA7299E32}" dt="2020-10-19T09:50:38.802" v="10"/>
          <ac:spMkLst>
            <pc:docMk/>
            <pc:sldMk cId="2755490392" sldId="291"/>
            <ac:spMk id="15" creationId="{42EAD623-48C4-4963-BD1C-09AF0F190751}"/>
          </ac:spMkLst>
        </pc:spChg>
        <pc:spChg chg="mod">
          <ac:chgData name="佐藤 昌明" userId="S::masaaki.sato@sasukefinlab.onmicrosoft.com::bc133e05-1a16-4631-8277-816eeb448469" providerId="AD" clId="Web-{5B916072-9361-B40E-3787-4FEDA7299E32}" dt="2020-10-19T09:51:20.428" v="12" actId="1076"/>
          <ac:spMkLst>
            <pc:docMk/>
            <pc:sldMk cId="2755490392" sldId="291"/>
            <ac:spMk id="38" creationId="{93D0380A-6447-4C28-A8F6-C6D1D7A97909}"/>
          </ac:spMkLst>
        </pc:spChg>
        <pc:grpChg chg="del">
          <ac:chgData name="佐藤 昌明" userId="S::masaaki.sato@sasukefinlab.onmicrosoft.com::bc133e05-1a16-4631-8277-816eeb448469" providerId="AD" clId="Web-{5B916072-9361-B40E-3787-4FEDA7299E32}" dt="2020-10-19T09:50:11.848" v="7"/>
          <ac:grpSpMkLst>
            <pc:docMk/>
            <pc:sldMk cId="2755490392" sldId="291"/>
            <ac:grpSpMk id="5" creationId="{3E809512-9422-4CB2-B239-BDA5283F1F3B}"/>
          </ac:grpSpMkLst>
        </pc:grpChg>
        <pc:cxnChg chg="mod">
          <ac:chgData name="佐藤 昌明" userId="S::masaaki.sato@sasukefinlab.onmicrosoft.com::bc133e05-1a16-4631-8277-816eeb448469" providerId="AD" clId="Web-{5B916072-9361-B40E-3787-4FEDA7299E32}" dt="2020-10-19T09:43:01.073" v="5" actId="14100"/>
          <ac:cxnSpMkLst>
            <pc:docMk/>
            <pc:sldMk cId="2755490392" sldId="291"/>
            <ac:cxnSpMk id="21" creationId="{F7E79ACC-DDB7-4D2B-84DE-C92E843AB2C9}"/>
          </ac:cxnSpMkLst>
        </pc:cxnChg>
        <pc:cxnChg chg="mod">
          <ac:chgData name="佐藤 昌明" userId="S::masaaki.sato@sasukefinlab.onmicrosoft.com::bc133e05-1a16-4631-8277-816eeb448469" providerId="AD" clId="Web-{5B916072-9361-B40E-3787-4FEDA7299E32}" dt="2020-10-19T09:43:01.073" v="5" actId="14100"/>
          <ac:cxnSpMkLst>
            <pc:docMk/>
            <pc:sldMk cId="2755490392" sldId="291"/>
            <ac:cxnSpMk id="24" creationId="{34D80D68-A293-48F1-8576-961CF94EDBA5}"/>
          </ac:cxnSpMkLst>
        </pc:cxnChg>
        <pc:cxnChg chg="mod">
          <ac:chgData name="佐藤 昌明" userId="S::masaaki.sato@sasukefinlab.onmicrosoft.com::bc133e05-1a16-4631-8277-816eeb448469" providerId="AD" clId="Web-{5B916072-9361-B40E-3787-4FEDA7299E32}" dt="2020-10-19T09:43:01.073" v="5" actId="14100"/>
          <ac:cxnSpMkLst>
            <pc:docMk/>
            <pc:sldMk cId="2755490392" sldId="291"/>
            <ac:cxnSpMk id="27" creationId="{9C9B7C58-2156-4E99-A822-192E0254E7A8}"/>
          </ac:cxnSpMkLst>
        </pc:cxnChg>
        <pc:cxnChg chg="mod">
          <ac:chgData name="佐藤 昌明" userId="S::masaaki.sato@sasukefinlab.onmicrosoft.com::bc133e05-1a16-4631-8277-816eeb448469" providerId="AD" clId="Web-{5B916072-9361-B40E-3787-4FEDA7299E32}" dt="2020-10-19T09:43:01.073" v="5" actId="14100"/>
          <ac:cxnSpMkLst>
            <pc:docMk/>
            <pc:sldMk cId="2755490392" sldId="291"/>
            <ac:cxnSpMk id="30" creationId="{E61A6D44-90EA-45D5-B0F3-A3B0E81B6E64}"/>
          </ac:cxnSpMkLst>
        </pc:cxnChg>
        <pc:cxnChg chg="mod">
          <ac:chgData name="佐藤 昌明" userId="S::masaaki.sato@sasukefinlab.onmicrosoft.com::bc133e05-1a16-4631-8277-816eeb448469" providerId="AD" clId="Web-{5B916072-9361-B40E-3787-4FEDA7299E32}" dt="2020-10-19T09:50:34.552" v="9"/>
          <ac:cxnSpMkLst>
            <pc:docMk/>
            <pc:sldMk cId="2755490392" sldId="291"/>
            <ac:cxnSpMk id="43" creationId="{C40750BF-8D09-41ED-B39B-4AECA4D18103}"/>
          </ac:cxnSpMkLst>
        </pc:cxnChg>
        <pc:cxnChg chg="mod">
          <ac:chgData name="佐藤 昌明" userId="S::masaaki.sato@sasukefinlab.onmicrosoft.com::bc133e05-1a16-4631-8277-816eeb448469" providerId="AD" clId="Web-{5B916072-9361-B40E-3787-4FEDA7299E32}" dt="2020-10-19T09:50:38.802" v="10"/>
          <ac:cxnSpMkLst>
            <pc:docMk/>
            <pc:sldMk cId="2755490392" sldId="291"/>
            <ac:cxnSpMk id="44" creationId="{771C6694-901E-4205-A12E-764B560C88D3}"/>
          </ac:cxnSpMkLst>
        </pc:cxnChg>
      </pc:sldChg>
      <pc:sldMasterChg chg="add addSldLayout">
        <pc:chgData name="佐藤 昌明" userId="S::masaaki.sato@sasukefinlab.onmicrosoft.com::bc133e05-1a16-4631-8277-816eeb448469" providerId="AD" clId="Web-{5B916072-9361-B40E-3787-4FEDA7299E32}" dt="2020-10-19T09:42:07.806" v="0"/>
        <pc:sldMasterMkLst>
          <pc:docMk/>
          <pc:sldMasterMk cId="0" sldId="2147483659"/>
        </pc:sldMasterMkLst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1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2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3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5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6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7"/>
          </pc:sldLayoutMkLst>
        </pc:sldLayoutChg>
        <pc:sldLayoutChg chg="ad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replId modSldLayout">
        <pc:chgData name="佐藤 昌明" userId="S::masaaki.sato@sasukefinlab.onmicrosoft.com::bc133e05-1a16-4631-8277-816eeb448469" providerId="AD" clId="Web-{5B916072-9361-B40E-3787-4FEDA7299E32}" dt="2020-10-19T09:42:07.806" v="0"/>
        <pc:sldMasterMkLst>
          <pc:docMk/>
          <pc:sldMasterMk cId="4186052575" sldId="2147483660"/>
        </pc:sldMasterMkLst>
        <pc:sldLayoutChg chg="replI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4186052575" sldId="2147483660"/>
            <pc:sldLayoutMk cId="1622842574" sldId="2147483661"/>
          </pc:sldLayoutMkLst>
        </pc:sldLayoutChg>
        <pc:sldLayoutChg chg="replI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4186052575" sldId="2147483660"/>
            <pc:sldLayoutMk cId="1343146248" sldId="2147483662"/>
          </pc:sldLayoutMkLst>
        </pc:sldLayoutChg>
      </pc:sldMasterChg>
      <pc:sldMasterChg chg="replId modSldLayout">
        <pc:chgData name="佐藤 昌明" userId="S::masaaki.sato@sasukefinlab.onmicrosoft.com::bc133e05-1a16-4631-8277-816eeb448469" providerId="AD" clId="Web-{5B916072-9361-B40E-3787-4FEDA7299E32}" dt="2020-10-19T09:42:07.806" v="0"/>
        <pc:sldMasterMkLst>
          <pc:docMk/>
          <pc:sldMasterMk cId="4186052575" sldId="2147483663"/>
        </pc:sldMasterMkLst>
        <pc:sldLayoutChg chg="replI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4186052575" sldId="2147483663"/>
            <pc:sldLayoutMk cId="1622842574" sldId="2147483664"/>
          </pc:sldLayoutMkLst>
        </pc:sldLayoutChg>
        <pc:sldLayoutChg chg="replId">
          <pc:chgData name="佐藤 昌明" userId="S::masaaki.sato@sasukefinlab.onmicrosoft.com::bc133e05-1a16-4631-8277-816eeb448469" providerId="AD" clId="Web-{5B916072-9361-B40E-3787-4FEDA7299E32}" dt="2020-10-19T09:42:07.806" v="0"/>
          <pc:sldLayoutMkLst>
            <pc:docMk/>
            <pc:sldMasterMk cId="4186052575" sldId="2147483663"/>
            <pc:sldLayoutMk cId="1343146248" sldId="2147483665"/>
          </pc:sldLayoutMkLst>
        </pc:sldLayoutChg>
      </pc:sldMasterChg>
    </pc:docChg>
  </pc:docChgLst>
  <pc:docChgLst>
    <pc:chgData name="佐藤 昌明" userId="S::masaaki.sato@sasukefinlab.onmicrosoft.com::bc133e05-1a16-4631-8277-816eeb448469" providerId="AD" clId="Web-{A5614440-0978-A2DB-F737-3EBB958B267F}"/>
    <pc:docChg chg="addSld delSld modSld modSection">
      <pc:chgData name="佐藤 昌明" userId="S::masaaki.sato@sasukefinlab.onmicrosoft.com::bc133e05-1a16-4631-8277-816eeb448469" providerId="AD" clId="Web-{A5614440-0978-A2DB-F737-3EBB958B267F}" dt="2020-10-13T07:42:55.080" v="366" actId="1076"/>
      <pc:docMkLst>
        <pc:docMk/>
      </pc:docMkLst>
      <pc:sldChg chg="modSp">
        <pc:chgData name="佐藤 昌明" userId="S::masaaki.sato@sasukefinlab.onmicrosoft.com::bc133e05-1a16-4631-8277-816eeb448469" providerId="AD" clId="Web-{A5614440-0978-A2DB-F737-3EBB958B267F}" dt="2020-10-13T07:34:48.288" v="342" actId="1076"/>
        <pc:sldMkLst>
          <pc:docMk/>
          <pc:sldMk cId="2468893214" sldId="262"/>
        </pc:sldMkLst>
        <pc:spChg chg="mod">
          <ac:chgData name="佐藤 昌明" userId="S::masaaki.sato@sasukefinlab.onmicrosoft.com::bc133e05-1a16-4631-8277-816eeb448469" providerId="AD" clId="Web-{A5614440-0978-A2DB-F737-3EBB958B267F}" dt="2020-10-13T07:34:48.288" v="342" actId="1076"/>
          <ac:spMkLst>
            <pc:docMk/>
            <pc:sldMk cId="2468893214" sldId="262"/>
            <ac:spMk id="9" creationId="{44821000-FB34-44B7-B306-BEDA68ECBA3E}"/>
          </ac:spMkLst>
        </pc:spChg>
      </pc:sldChg>
      <pc:sldChg chg="modSp">
        <pc:chgData name="佐藤 昌明" userId="S::masaaki.sato@sasukefinlab.onmicrosoft.com::bc133e05-1a16-4631-8277-816eeb448469" providerId="AD" clId="Web-{A5614440-0978-A2DB-F737-3EBB958B267F}" dt="2020-10-13T07:18:35.896" v="73" actId="1076"/>
        <pc:sldMkLst>
          <pc:docMk/>
          <pc:sldMk cId="502136751" sldId="269"/>
        </pc:sldMkLst>
        <pc:picChg chg="mod">
          <ac:chgData name="佐藤 昌明" userId="S::masaaki.sato@sasukefinlab.onmicrosoft.com::bc133e05-1a16-4631-8277-816eeb448469" providerId="AD" clId="Web-{A5614440-0978-A2DB-F737-3EBB958B267F}" dt="2020-10-13T07:18:35.896" v="73" actId="1076"/>
          <ac:picMkLst>
            <pc:docMk/>
            <pc:sldMk cId="502136751" sldId="269"/>
            <ac:picMk id="5" creationId="{9D8018ED-B5C1-4FDC-8D1D-882BB85C35F9}"/>
          </ac:picMkLst>
        </pc:picChg>
      </pc:sldChg>
      <pc:sldChg chg="addSp delSp modSp">
        <pc:chgData name="佐藤 昌明" userId="S::masaaki.sato@sasukefinlab.onmicrosoft.com::bc133e05-1a16-4631-8277-816eeb448469" providerId="AD" clId="Web-{A5614440-0978-A2DB-F737-3EBB958B267F}" dt="2020-10-13T07:34:38.241" v="341" actId="1076"/>
        <pc:sldMkLst>
          <pc:docMk/>
          <pc:sldMk cId="2691954628" sldId="274"/>
        </pc:sldMkLst>
        <pc:spChg chg="add del mod">
          <ac:chgData name="佐藤 昌明" userId="S::masaaki.sato@sasukefinlab.onmicrosoft.com::bc133e05-1a16-4631-8277-816eeb448469" providerId="AD" clId="Web-{A5614440-0978-A2DB-F737-3EBB958B267F}" dt="2020-10-13T07:11:24.386" v="40"/>
          <ac:spMkLst>
            <pc:docMk/>
            <pc:sldMk cId="2691954628" sldId="274"/>
            <ac:spMk id="8" creationId="{9618262F-7B7A-4009-BF8B-C30CF4F6299B}"/>
          </ac:spMkLst>
        </pc:spChg>
        <pc:spChg chg="mod">
          <ac:chgData name="佐藤 昌明" userId="S::masaaki.sato@sasukefinlab.onmicrosoft.com::bc133e05-1a16-4631-8277-816eeb448469" providerId="AD" clId="Web-{A5614440-0978-A2DB-F737-3EBB958B267F}" dt="2020-10-13T07:34:38.241" v="341" actId="1076"/>
          <ac:spMkLst>
            <pc:docMk/>
            <pc:sldMk cId="2691954628" sldId="274"/>
            <ac:spMk id="9" creationId="{44821000-FB34-44B7-B306-BEDA68ECBA3E}"/>
          </ac:spMkLst>
        </pc:spChg>
        <pc:graphicFrameChg chg="del mod modGraphic">
          <ac:chgData name="佐藤 昌明" userId="S::masaaki.sato@sasukefinlab.onmicrosoft.com::bc133e05-1a16-4631-8277-816eeb448469" providerId="AD" clId="Web-{A5614440-0978-A2DB-F737-3EBB958B267F}" dt="2020-10-13T07:10:17.885" v="30"/>
          <ac:graphicFrameMkLst>
            <pc:docMk/>
            <pc:sldMk cId="2691954628" sldId="274"/>
            <ac:graphicFrameMk id="5" creationId="{1FC9F832-900F-41F5-BBED-47EC72B3964F}"/>
          </ac:graphicFrameMkLst>
        </pc:graphicFrameChg>
        <pc:graphicFrameChg chg="add del mod modGraphic">
          <ac:chgData name="佐藤 昌明" userId="S::masaaki.sato@sasukefinlab.onmicrosoft.com::bc133e05-1a16-4631-8277-816eeb448469" providerId="AD" clId="Web-{A5614440-0978-A2DB-F737-3EBB958B267F}" dt="2020-10-13T07:08:42.945" v="3"/>
          <ac:graphicFrameMkLst>
            <pc:docMk/>
            <pc:sldMk cId="2691954628" sldId="274"/>
            <ac:graphicFrameMk id="7" creationId="{E39ED1D6-06EF-47F1-85AD-AB402BAA2A26}"/>
          </ac:graphicFrameMkLst>
        </pc:graphicFrameChg>
        <pc:graphicFrameChg chg="add mod">
          <ac:chgData name="佐藤 昌明" userId="S::masaaki.sato@sasukefinlab.onmicrosoft.com::bc133e05-1a16-4631-8277-816eeb448469" providerId="AD" clId="Web-{A5614440-0978-A2DB-F737-3EBB958B267F}" dt="2020-10-13T07:12:06.028" v="45" actId="1076"/>
          <ac:graphicFrameMkLst>
            <pc:docMk/>
            <pc:sldMk cId="2691954628" sldId="274"/>
            <ac:graphicFrameMk id="11" creationId="{DE47D64A-5B78-465E-AF03-D500EBAE005E}"/>
          </ac:graphicFrameMkLst>
        </pc:graphicFrameChg>
      </pc:sldChg>
      <pc:sldChg chg="modSp">
        <pc:chgData name="佐藤 昌明" userId="S::masaaki.sato@sasukefinlab.onmicrosoft.com::bc133e05-1a16-4631-8277-816eeb448469" providerId="AD" clId="Web-{A5614440-0978-A2DB-F737-3EBB958B267F}" dt="2020-10-13T07:35:01.913" v="343" actId="1076"/>
        <pc:sldMkLst>
          <pc:docMk/>
          <pc:sldMk cId="3258233774" sldId="275"/>
        </pc:sldMkLst>
        <pc:spChg chg="mod">
          <ac:chgData name="佐藤 昌明" userId="S::masaaki.sato@sasukefinlab.onmicrosoft.com::bc133e05-1a16-4631-8277-816eeb448469" providerId="AD" clId="Web-{A5614440-0978-A2DB-F737-3EBB958B267F}" dt="2020-10-13T07:35:01.913" v="343" actId="1076"/>
          <ac:spMkLst>
            <pc:docMk/>
            <pc:sldMk cId="3258233774" sldId="275"/>
            <ac:spMk id="9" creationId="{44821000-FB34-44B7-B306-BEDA68ECBA3E}"/>
          </ac:spMkLst>
        </pc:spChg>
      </pc:sldChg>
      <pc:sldChg chg="addSp modSp">
        <pc:chgData name="佐藤 昌明" userId="S::masaaki.sato@sasukefinlab.onmicrosoft.com::bc133e05-1a16-4631-8277-816eeb448469" providerId="AD" clId="Web-{A5614440-0978-A2DB-F737-3EBB958B267F}" dt="2020-10-13T07:42:55.080" v="366" actId="1076"/>
        <pc:sldMkLst>
          <pc:docMk/>
          <pc:sldMk cId="3074577767" sldId="276"/>
        </pc:sldMkLst>
        <pc:spChg chg="add mod">
          <ac:chgData name="佐藤 昌明" userId="S::masaaki.sato@sasukefinlab.onmicrosoft.com::bc133e05-1a16-4631-8277-816eeb448469" providerId="AD" clId="Web-{A5614440-0978-A2DB-F737-3EBB958B267F}" dt="2020-10-13T07:42:42.033" v="365" actId="20577"/>
          <ac:spMkLst>
            <pc:docMk/>
            <pc:sldMk cId="3074577767" sldId="276"/>
            <ac:spMk id="6" creationId="{69579DD2-6E54-4C4A-88F4-A3F3F45BD206}"/>
          </ac:spMkLst>
        </pc:spChg>
        <pc:graphicFrameChg chg="mod modGraphic">
          <ac:chgData name="佐藤 昌明" userId="S::masaaki.sato@sasukefinlab.onmicrosoft.com::bc133e05-1a16-4631-8277-816eeb448469" providerId="AD" clId="Web-{A5614440-0978-A2DB-F737-3EBB958B267F}" dt="2020-10-13T07:42:55.080" v="366" actId="1076"/>
          <ac:graphicFrameMkLst>
            <pc:docMk/>
            <pc:sldMk cId="3074577767" sldId="276"/>
            <ac:graphicFrameMk id="5" creationId="{BC616234-7D95-4FF9-9281-67FF5E8F8DED}"/>
          </ac:graphicFrameMkLst>
        </pc:graphicFrameChg>
      </pc:sldChg>
      <pc:sldChg chg="modSp">
        <pc:chgData name="佐藤 昌明" userId="S::masaaki.sato@sasukefinlab.onmicrosoft.com::bc133e05-1a16-4631-8277-816eeb448469" providerId="AD" clId="Web-{A5614440-0978-A2DB-F737-3EBB958B267F}" dt="2020-10-13T07:36:03.883" v="347" actId="1076"/>
        <pc:sldMkLst>
          <pc:docMk/>
          <pc:sldMk cId="3004274255" sldId="277"/>
        </pc:sldMkLst>
        <pc:spChg chg="mod">
          <ac:chgData name="佐藤 昌明" userId="S::masaaki.sato@sasukefinlab.onmicrosoft.com::bc133e05-1a16-4631-8277-816eeb448469" providerId="AD" clId="Web-{A5614440-0978-A2DB-F737-3EBB958B267F}" dt="2020-10-13T07:36:03.883" v="347" actId="1076"/>
          <ac:spMkLst>
            <pc:docMk/>
            <pc:sldMk cId="3004274255" sldId="277"/>
            <ac:spMk id="9" creationId="{44821000-FB34-44B7-B306-BEDA68ECBA3E}"/>
          </ac:spMkLst>
        </pc:spChg>
      </pc:sldChg>
      <pc:sldChg chg="modSp">
        <pc:chgData name="佐藤 昌明" userId="S::masaaki.sato@sasukefinlab.onmicrosoft.com::bc133e05-1a16-4631-8277-816eeb448469" providerId="AD" clId="Web-{A5614440-0978-A2DB-F737-3EBB958B267F}" dt="2020-10-13T07:39:46.717" v="354" actId="20577"/>
        <pc:sldMkLst>
          <pc:docMk/>
          <pc:sldMk cId="956281154" sldId="278"/>
        </pc:sldMkLst>
        <pc:spChg chg="mod">
          <ac:chgData name="佐藤 昌明" userId="S::masaaki.sato@sasukefinlab.onmicrosoft.com::bc133e05-1a16-4631-8277-816eeb448469" providerId="AD" clId="Web-{A5614440-0978-A2DB-F737-3EBB958B267F}" dt="2020-10-13T07:39:46.717" v="354" actId="20577"/>
          <ac:spMkLst>
            <pc:docMk/>
            <pc:sldMk cId="956281154" sldId="278"/>
            <ac:spMk id="9" creationId="{44821000-FB34-44B7-B306-BEDA68ECBA3E}"/>
          </ac:spMkLst>
        </pc:spChg>
      </pc:sldChg>
      <pc:sldChg chg="modSp">
        <pc:chgData name="佐藤 昌明" userId="S::masaaki.sato@sasukefinlab.onmicrosoft.com::bc133e05-1a16-4631-8277-816eeb448469" providerId="AD" clId="Web-{A5614440-0978-A2DB-F737-3EBB958B267F}" dt="2020-10-13T07:35:57.086" v="346" actId="1076"/>
        <pc:sldMkLst>
          <pc:docMk/>
          <pc:sldMk cId="3952856464" sldId="279"/>
        </pc:sldMkLst>
        <pc:spChg chg="mod">
          <ac:chgData name="佐藤 昌明" userId="S::masaaki.sato@sasukefinlab.onmicrosoft.com::bc133e05-1a16-4631-8277-816eeb448469" providerId="AD" clId="Web-{A5614440-0978-A2DB-F737-3EBB958B267F}" dt="2020-10-13T07:35:57.086" v="346" actId="1076"/>
          <ac:spMkLst>
            <pc:docMk/>
            <pc:sldMk cId="3952856464" sldId="279"/>
            <ac:spMk id="9" creationId="{44821000-FB34-44B7-B306-BEDA68ECBA3E}"/>
          </ac:spMkLst>
        </pc:spChg>
      </pc:sldChg>
      <pc:sldChg chg="del">
        <pc:chgData name="佐藤 昌明" userId="S::masaaki.sato@sasukefinlab.onmicrosoft.com::bc133e05-1a16-4631-8277-816eeb448469" providerId="AD" clId="Web-{A5614440-0978-A2DB-F737-3EBB958B267F}" dt="2020-10-13T07:12:23.450" v="47"/>
        <pc:sldMkLst>
          <pc:docMk/>
          <pc:sldMk cId="419573060" sldId="280"/>
        </pc:sldMkLst>
      </pc:sldChg>
      <pc:sldChg chg="addSp delSp modSp">
        <pc:chgData name="佐藤 昌明" userId="S::masaaki.sato@sasukefinlab.onmicrosoft.com::bc133e05-1a16-4631-8277-816eeb448469" providerId="AD" clId="Web-{A5614440-0978-A2DB-F737-3EBB958B267F}" dt="2020-10-13T07:36:17.306" v="348" actId="1076"/>
        <pc:sldMkLst>
          <pc:docMk/>
          <pc:sldMk cId="3099917319" sldId="281"/>
        </pc:sldMkLst>
        <pc:spChg chg="add del mod">
          <ac:chgData name="佐藤 昌明" userId="S::masaaki.sato@sasukefinlab.onmicrosoft.com::bc133e05-1a16-4631-8277-816eeb448469" providerId="AD" clId="Web-{A5614440-0978-A2DB-F737-3EBB958B267F}" dt="2020-10-13T07:24:00.680" v="126"/>
          <ac:spMkLst>
            <pc:docMk/>
            <pc:sldMk cId="3099917319" sldId="281"/>
            <ac:spMk id="5" creationId="{0302C557-6F38-43D2-AFCD-69DF58084D8C}"/>
          </ac:spMkLst>
        </pc:spChg>
        <pc:spChg chg="add mod">
          <ac:chgData name="佐藤 昌明" userId="S::masaaki.sato@sasukefinlab.onmicrosoft.com::bc133e05-1a16-4631-8277-816eeb448469" providerId="AD" clId="Web-{A5614440-0978-A2DB-F737-3EBB958B267F}" dt="2020-10-13T07:36:17.306" v="348" actId="1076"/>
          <ac:spMkLst>
            <pc:docMk/>
            <pc:sldMk cId="3099917319" sldId="281"/>
            <ac:spMk id="8" creationId="{7CCAF6B3-AACB-47A3-9B75-3AD8DA498BF4}"/>
          </ac:spMkLst>
        </pc:spChg>
      </pc:sldChg>
      <pc:sldChg chg="modSp add replId">
        <pc:chgData name="佐藤 昌明" userId="S::masaaki.sato@sasukefinlab.onmicrosoft.com::bc133e05-1a16-4631-8277-816eeb448469" providerId="AD" clId="Web-{A5614440-0978-A2DB-F737-3EBB958B267F}" dt="2020-10-13T07:40:50.765" v="356" actId="20577"/>
        <pc:sldMkLst>
          <pc:docMk/>
          <pc:sldMk cId="1963170329" sldId="282"/>
        </pc:sldMkLst>
        <pc:spChg chg="mod">
          <ac:chgData name="佐藤 昌明" userId="S::masaaki.sato@sasukefinlab.onmicrosoft.com::bc133e05-1a16-4631-8277-816eeb448469" providerId="AD" clId="Web-{A5614440-0978-A2DB-F737-3EBB958B267F}" dt="2020-10-13T07:40:50.765" v="356" actId="20577"/>
          <ac:spMkLst>
            <pc:docMk/>
            <pc:sldMk cId="1963170329" sldId="282"/>
            <ac:spMk id="9" creationId="{44821000-FB34-44B7-B306-BEDA68ECBA3E}"/>
          </ac:spMkLst>
        </pc:spChg>
      </pc:sldChg>
    </pc:docChg>
  </pc:docChgLst>
  <pc:docChgLst>
    <pc:chgData name="佐藤 昌明" userId="S::masaaki.sato@sasukefinlab.onmicrosoft.com::bc133e05-1a16-4631-8277-816eeb448469" providerId="AD" clId="Web-{B09A1C6E-DF5D-00E9-4985-96BE6AFE345B}"/>
    <pc:docChg chg="modSld">
      <pc:chgData name="佐藤 昌明" userId="S::masaaki.sato@sasukefinlab.onmicrosoft.com::bc133e05-1a16-4631-8277-816eeb448469" providerId="AD" clId="Web-{B09A1C6E-DF5D-00E9-4985-96BE6AFE345B}" dt="2020-10-13T05:38:34.329" v="16"/>
      <pc:docMkLst>
        <pc:docMk/>
      </pc:docMkLst>
      <pc:sldChg chg="addSp delSp modSp mod setBg">
        <pc:chgData name="佐藤 昌明" userId="S::masaaki.sato@sasukefinlab.onmicrosoft.com::bc133e05-1a16-4631-8277-816eeb448469" providerId="AD" clId="Web-{B09A1C6E-DF5D-00E9-4985-96BE6AFE345B}" dt="2020-10-13T05:38:34.329" v="16"/>
        <pc:sldMkLst>
          <pc:docMk/>
          <pc:sldMk cId="2691954628" sldId="274"/>
        </pc:sldMkLst>
        <pc:spChg chg="mod">
          <ac:chgData name="佐藤 昌明" userId="S::masaaki.sato@sasukefinlab.onmicrosoft.com::bc133e05-1a16-4631-8277-816eeb448469" providerId="AD" clId="Web-{B09A1C6E-DF5D-00E9-4985-96BE6AFE345B}" dt="2020-10-13T05:37:48.562" v="1"/>
          <ac:spMkLst>
            <pc:docMk/>
            <pc:sldMk cId="2691954628" sldId="274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B09A1C6E-DF5D-00E9-4985-96BE6AFE345B}" dt="2020-10-13T05:37:48.562" v="1"/>
          <ac:spMkLst>
            <pc:docMk/>
            <pc:sldMk cId="2691954628" sldId="274"/>
            <ac:spMk id="3" creationId="{FBD29884-963F-4D63-8E60-E865F801FA23}"/>
          </ac:spMkLst>
        </pc:spChg>
        <pc:spChg chg="mod">
          <ac:chgData name="佐藤 昌明" userId="S::masaaki.sato@sasukefinlab.onmicrosoft.com::bc133e05-1a16-4631-8277-816eeb448469" providerId="AD" clId="Web-{B09A1C6E-DF5D-00E9-4985-96BE6AFE345B}" dt="2020-10-13T05:37:48.562" v="1"/>
          <ac:spMkLst>
            <pc:docMk/>
            <pc:sldMk cId="2691954628" sldId="274"/>
            <ac:spMk id="4" creationId="{28150FBD-4CCE-487C-A8A1-C955DD44418B}"/>
          </ac:spMkLst>
        </pc:spChg>
        <pc:spChg chg="add del">
          <ac:chgData name="佐藤 昌明" userId="S::masaaki.sato@sasukefinlab.onmicrosoft.com::bc133e05-1a16-4631-8277-816eeb448469" providerId="AD" clId="Web-{B09A1C6E-DF5D-00E9-4985-96BE6AFE345B}" dt="2020-10-13T05:37:48.562" v="1"/>
          <ac:spMkLst>
            <pc:docMk/>
            <pc:sldMk cId="2691954628" sldId="274"/>
            <ac:spMk id="14" creationId="{53F29798-D584-4792-9B62-3F5F5C36D619}"/>
          </ac:spMkLst>
        </pc:spChg>
        <pc:graphicFrameChg chg="mod modGraphic">
          <ac:chgData name="佐藤 昌明" userId="S::masaaki.sato@sasukefinlab.onmicrosoft.com::bc133e05-1a16-4631-8277-816eeb448469" providerId="AD" clId="Web-{B09A1C6E-DF5D-00E9-4985-96BE6AFE345B}" dt="2020-10-13T05:38:34.329" v="16"/>
          <ac:graphicFrameMkLst>
            <pc:docMk/>
            <pc:sldMk cId="2691954628" sldId="274"/>
            <ac:graphicFrameMk id="5" creationId="{1FC9F832-900F-41F5-BBED-47EC72B3964F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733D4C9F-FB0B-ADB0-7184-0F1BAF8AA312}"/>
    <pc:docChg chg="modSld">
      <pc:chgData name="佐藤 昌明" userId="S::masaaki.sato@sasukefinlab.onmicrosoft.com::bc133e05-1a16-4631-8277-816eeb448469" providerId="AD" clId="Web-{733D4C9F-FB0B-ADB0-7184-0F1BAF8AA312}" dt="2020-10-19T05:51:02.223" v="112"/>
      <pc:docMkLst>
        <pc:docMk/>
      </pc:docMkLst>
      <pc:sldChg chg="modSp">
        <pc:chgData name="佐藤 昌明" userId="S::masaaki.sato@sasukefinlab.onmicrosoft.com::bc133e05-1a16-4631-8277-816eeb448469" providerId="AD" clId="Web-{733D4C9F-FB0B-ADB0-7184-0F1BAF8AA312}" dt="2020-10-19T05:51:02.223" v="112"/>
        <pc:sldMkLst>
          <pc:docMk/>
          <pc:sldMk cId="2782510081" sldId="290"/>
        </pc:sldMkLst>
        <pc:graphicFrameChg chg="mod modGraphic">
          <ac:chgData name="佐藤 昌明" userId="S::masaaki.sato@sasukefinlab.onmicrosoft.com::bc133e05-1a16-4631-8277-816eeb448469" providerId="AD" clId="Web-{733D4C9F-FB0B-ADB0-7184-0F1BAF8AA312}" dt="2020-10-19T05:51:02.223" v="112"/>
          <ac:graphicFrameMkLst>
            <pc:docMk/>
            <pc:sldMk cId="2782510081" sldId="290"/>
            <ac:graphicFrameMk id="7" creationId="{A09DE536-CC37-499B-98AA-77560ABB6EAF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CC519362-BE2F-D8E3-1709-0C625492C9D3}"/>
    <pc:docChg chg="addSld modSld modSection">
      <pc:chgData name="佐藤 昌明" userId="S::masaaki.sato@sasukefinlab.onmicrosoft.com::bc133e05-1a16-4631-8277-816eeb448469" providerId="AD" clId="Web-{CC519362-BE2F-D8E3-1709-0C625492C9D3}" dt="2020-10-13T05:32:05.617" v="360"/>
      <pc:docMkLst>
        <pc:docMk/>
      </pc:docMkLst>
      <pc:sldChg chg="modSp">
        <pc:chgData name="佐藤 昌明" userId="S::masaaki.sato@sasukefinlab.onmicrosoft.com::bc133e05-1a16-4631-8277-816eeb448469" providerId="AD" clId="Web-{CC519362-BE2F-D8E3-1709-0C625492C9D3}" dt="2020-10-13T05:09:08.926" v="42" actId="20577"/>
        <pc:sldMkLst>
          <pc:docMk/>
          <pc:sldMk cId="1800683028" sldId="256"/>
        </pc:sldMkLst>
        <pc:spChg chg="mod">
          <ac:chgData name="佐藤 昌明" userId="S::masaaki.sato@sasukefinlab.onmicrosoft.com::bc133e05-1a16-4631-8277-816eeb448469" providerId="AD" clId="Web-{CC519362-BE2F-D8E3-1709-0C625492C9D3}" dt="2020-10-13T05:09:02.363" v="37" actId="20577"/>
          <ac:spMkLst>
            <pc:docMk/>
            <pc:sldMk cId="1800683028" sldId="256"/>
            <ac:spMk id="2" creationId="{464185CE-3B48-4E62-B146-CB09583092CD}"/>
          </ac:spMkLst>
        </pc:spChg>
        <pc:spChg chg="mod">
          <ac:chgData name="佐藤 昌明" userId="S::masaaki.sato@sasukefinlab.onmicrosoft.com::bc133e05-1a16-4631-8277-816eeb448469" providerId="AD" clId="Web-{CC519362-BE2F-D8E3-1709-0C625492C9D3}" dt="2020-10-13T05:09:08.926" v="42" actId="20577"/>
          <ac:spMkLst>
            <pc:docMk/>
            <pc:sldMk cId="1800683028" sldId="256"/>
            <ac:spMk id="3" creationId="{64628988-923F-48FD-92B6-3143F85BD8D9}"/>
          </ac:spMkLst>
        </pc:spChg>
        <pc:spChg chg="mod">
          <ac:chgData name="佐藤 昌明" userId="S::masaaki.sato@sasukefinlab.onmicrosoft.com::bc133e05-1a16-4631-8277-816eeb448469" providerId="AD" clId="Web-{CC519362-BE2F-D8E3-1709-0C625492C9D3}" dt="2020-10-13T05:08:04.971" v="3" actId="20577"/>
          <ac:spMkLst>
            <pc:docMk/>
            <pc:sldMk cId="1800683028" sldId="256"/>
            <ac:spMk id="4" creationId="{356978CB-F904-4B68-B21E-A8F3E8165BBC}"/>
          </ac:spMkLst>
        </pc:spChg>
        <pc:spChg chg="mod">
          <ac:chgData name="佐藤 昌明" userId="S::masaaki.sato@sasukefinlab.onmicrosoft.com::bc133e05-1a16-4631-8277-816eeb448469" providerId="AD" clId="Web-{CC519362-BE2F-D8E3-1709-0C625492C9D3}" dt="2020-10-13T05:08:50.628" v="27" actId="20577"/>
          <ac:spMkLst>
            <pc:docMk/>
            <pc:sldMk cId="1800683028" sldId="256"/>
            <ac:spMk id="9" creationId="{77AFB9DD-9C88-46C6-9EBB-0D819DB542F7}"/>
          </ac:spMkLst>
        </pc:spChg>
      </pc:sldChg>
      <pc:sldChg chg="addSp delSp modSp">
        <pc:chgData name="佐藤 昌明" userId="S::masaaki.sato@sasukefinlab.onmicrosoft.com::bc133e05-1a16-4631-8277-816eeb448469" providerId="AD" clId="Web-{CC519362-BE2F-D8E3-1709-0C625492C9D3}" dt="2020-10-13T05:20:32.912" v="149" actId="20577"/>
        <pc:sldMkLst>
          <pc:docMk/>
          <pc:sldMk cId="2468893214" sldId="262"/>
        </pc:sldMkLst>
        <pc:spChg chg="mod">
          <ac:chgData name="佐藤 昌明" userId="S::masaaki.sato@sasukefinlab.onmicrosoft.com::bc133e05-1a16-4631-8277-816eeb448469" providerId="AD" clId="Web-{CC519362-BE2F-D8E3-1709-0C625492C9D3}" dt="2020-10-13T05:10:33.412" v="58" actId="20577"/>
          <ac:spMkLst>
            <pc:docMk/>
            <pc:sldMk cId="2468893214" sldId="262"/>
            <ac:spMk id="2" creationId="{4E7D7BD5-7632-45AE-8790-741DE9BACF76}"/>
          </ac:spMkLst>
        </pc:spChg>
        <pc:spChg chg="add del mod">
          <ac:chgData name="佐藤 昌明" userId="S::masaaki.sato@sasukefinlab.onmicrosoft.com::bc133e05-1a16-4631-8277-816eeb448469" providerId="AD" clId="Web-{CC519362-BE2F-D8E3-1709-0C625492C9D3}" dt="2020-10-13T05:16:29.327" v="68"/>
          <ac:spMkLst>
            <pc:docMk/>
            <pc:sldMk cId="2468893214" sldId="262"/>
            <ac:spMk id="5" creationId="{ABC70834-4EAD-4728-88F7-524F8771D90A}"/>
          </ac:spMkLst>
        </pc:spChg>
        <pc:spChg chg="add del mod">
          <ac:chgData name="佐藤 昌明" userId="S::masaaki.sato@sasukefinlab.onmicrosoft.com::bc133e05-1a16-4631-8277-816eeb448469" providerId="AD" clId="Web-{CC519362-BE2F-D8E3-1709-0C625492C9D3}" dt="2020-10-13T05:17:44.110" v="81"/>
          <ac:spMkLst>
            <pc:docMk/>
            <pc:sldMk cId="2468893214" sldId="262"/>
            <ac:spMk id="7" creationId="{9D088685-56BE-4A6B-8C36-89A9BF3A9191}"/>
          </ac:spMkLst>
        </pc:spChg>
        <pc:spChg chg="add mod">
          <ac:chgData name="佐藤 昌明" userId="S::masaaki.sato@sasukefinlab.onmicrosoft.com::bc133e05-1a16-4631-8277-816eeb448469" providerId="AD" clId="Web-{CC519362-BE2F-D8E3-1709-0C625492C9D3}" dt="2020-10-13T05:20:32.912" v="149" actId="20577"/>
          <ac:spMkLst>
            <pc:docMk/>
            <pc:sldMk cId="2468893214" sldId="262"/>
            <ac:spMk id="9" creationId="{44821000-FB34-44B7-B306-BEDA68ECBA3E}"/>
          </ac:spMkLst>
        </pc:spChg>
        <pc:picChg chg="del">
          <ac:chgData name="佐藤 昌明" userId="S::masaaki.sato@sasukefinlab.onmicrosoft.com::bc133e05-1a16-4631-8277-816eeb448469" providerId="AD" clId="Web-{CC519362-BE2F-D8E3-1709-0C625492C9D3}" dt="2020-10-13T05:09:48.130" v="45"/>
          <ac:picMkLst>
            <pc:docMk/>
            <pc:sldMk cId="2468893214" sldId="262"/>
            <ac:picMk id="6" creationId="{A90E3F17-E26C-4A55-9526-7B2C75A7C9DD}"/>
          </ac:picMkLst>
        </pc:picChg>
      </pc:sldChg>
      <pc:sldChg chg="addSp delSp modSp">
        <pc:chgData name="佐藤 昌明" userId="S::masaaki.sato@sasukefinlab.onmicrosoft.com::bc133e05-1a16-4631-8277-816eeb448469" providerId="AD" clId="Web-{CC519362-BE2F-D8E3-1709-0C625492C9D3}" dt="2020-10-13T05:16:15.718" v="66"/>
        <pc:sldMkLst>
          <pc:docMk/>
          <pc:sldMk cId="585323857" sldId="266"/>
        </pc:sldMkLst>
        <pc:spChg chg="del mod">
          <ac:chgData name="佐藤 昌明" userId="S::masaaki.sato@sasukefinlab.onmicrosoft.com::bc133e05-1a16-4631-8277-816eeb448469" providerId="AD" clId="Web-{CC519362-BE2F-D8E3-1709-0C625492C9D3}" dt="2020-10-13T05:16:15.718" v="66"/>
          <ac:spMkLst>
            <pc:docMk/>
            <pc:sldMk cId="585323857" sldId="266"/>
            <ac:spMk id="5" creationId="{9DE2824C-28F5-449C-8B8B-13A2EA2186A8}"/>
          </ac:spMkLst>
        </pc:spChg>
        <pc:spChg chg="add mod">
          <ac:chgData name="佐藤 昌明" userId="S::masaaki.sato@sasukefinlab.onmicrosoft.com::bc133e05-1a16-4631-8277-816eeb448469" providerId="AD" clId="Web-{CC519362-BE2F-D8E3-1709-0C625492C9D3}" dt="2020-10-13T05:16:15.718" v="66"/>
          <ac:spMkLst>
            <pc:docMk/>
            <pc:sldMk cId="585323857" sldId="266"/>
            <ac:spMk id="7" creationId="{30A5783E-6FA2-4FA2-9D30-77C00617BD33}"/>
          </ac:spMkLst>
        </pc:spChg>
      </pc:sldChg>
      <pc:sldChg chg="addSp modSp add replId">
        <pc:chgData name="佐藤 昌明" userId="S::masaaki.sato@sasukefinlab.onmicrosoft.com::bc133e05-1a16-4631-8277-816eeb448469" providerId="AD" clId="Web-{CC519362-BE2F-D8E3-1709-0C625492C9D3}" dt="2020-10-13T05:32:05.617" v="360"/>
        <pc:sldMkLst>
          <pc:docMk/>
          <pc:sldMk cId="2691954628" sldId="274"/>
        </pc:sldMkLst>
        <pc:spChg chg="mod">
          <ac:chgData name="佐藤 昌明" userId="S::masaaki.sato@sasukefinlab.onmicrosoft.com::bc133e05-1a16-4631-8277-816eeb448469" providerId="AD" clId="Web-{CC519362-BE2F-D8E3-1709-0C625492C9D3}" dt="2020-10-13T05:25:18.497" v="205" actId="20577"/>
          <ac:spMkLst>
            <pc:docMk/>
            <pc:sldMk cId="2691954628" sldId="274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CC519362-BE2F-D8E3-1709-0C625492C9D3}" dt="2020-10-13T05:28:02.579" v="237" actId="20577"/>
          <ac:spMkLst>
            <pc:docMk/>
            <pc:sldMk cId="2691954628" sldId="274"/>
            <ac:spMk id="9" creationId="{44821000-FB34-44B7-B306-BEDA68ECBA3E}"/>
          </ac:spMkLst>
        </pc:spChg>
        <pc:graphicFrameChg chg="add mod modGraphic">
          <ac:chgData name="佐藤 昌明" userId="S::masaaki.sato@sasukefinlab.onmicrosoft.com::bc133e05-1a16-4631-8277-816eeb448469" providerId="AD" clId="Web-{CC519362-BE2F-D8E3-1709-0C625492C9D3}" dt="2020-10-13T05:32:05.617" v="360"/>
          <ac:graphicFrameMkLst>
            <pc:docMk/>
            <pc:sldMk cId="2691954628" sldId="274"/>
            <ac:graphicFrameMk id="5" creationId="{1FC9F832-900F-41F5-BBED-47EC72B3964F}"/>
          </ac:graphicFrameMkLst>
        </pc:graphicFrameChg>
      </pc:sldChg>
      <pc:sldChg chg="modSp add replId">
        <pc:chgData name="佐藤 昌明" userId="S::masaaki.sato@sasukefinlab.onmicrosoft.com::bc133e05-1a16-4631-8277-816eeb448469" providerId="AD" clId="Web-{CC519362-BE2F-D8E3-1709-0C625492C9D3}" dt="2020-10-13T05:24:17.042" v="201" actId="1076"/>
        <pc:sldMkLst>
          <pc:docMk/>
          <pc:sldMk cId="3258233774" sldId="275"/>
        </pc:sldMkLst>
        <pc:spChg chg="mod">
          <ac:chgData name="佐藤 昌明" userId="S::masaaki.sato@sasukefinlab.onmicrosoft.com::bc133e05-1a16-4631-8277-816eeb448469" providerId="AD" clId="Web-{CC519362-BE2F-D8E3-1709-0C625492C9D3}" dt="2020-10-13T05:24:17.042" v="201" actId="1076"/>
          <ac:spMkLst>
            <pc:docMk/>
            <pc:sldMk cId="3258233774" sldId="275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CC519362-BE2F-D8E3-1709-0C625492C9D3}" dt="2020-10-13T05:23:31.760" v="186" actId="20577"/>
          <ac:spMkLst>
            <pc:docMk/>
            <pc:sldMk cId="3258233774" sldId="275"/>
            <ac:spMk id="9" creationId="{44821000-FB34-44B7-B306-BEDA68ECBA3E}"/>
          </ac:spMkLst>
        </pc:spChg>
      </pc:sldChg>
    </pc:docChg>
  </pc:docChgLst>
  <pc:docChgLst>
    <pc:chgData name="佐藤 昌明" userId="S::masaaki.sato@sasukefinlab.onmicrosoft.com::bc133e05-1a16-4631-8277-816eeb448469" providerId="AD" clId="Web-{9DB5D0A2-885B-E5DD-A07A-ABD387E5306F}"/>
    <pc:docChg chg="addSld modSld sldOrd modSection">
      <pc:chgData name="佐藤 昌明" userId="S::masaaki.sato@sasukefinlab.onmicrosoft.com::bc133e05-1a16-4631-8277-816eeb448469" providerId="AD" clId="Web-{9DB5D0A2-885B-E5DD-A07A-ABD387E5306F}" dt="2020-10-13T06:00:05.911" v="366"/>
      <pc:docMkLst>
        <pc:docMk/>
      </pc:docMkLst>
      <pc:sldChg chg="modSp">
        <pc:chgData name="佐藤 昌明" userId="S::masaaki.sato@sasukefinlab.onmicrosoft.com::bc133e05-1a16-4631-8277-816eeb448469" providerId="AD" clId="Web-{9DB5D0A2-885B-E5DD-A07A-ABD387E5306F}" dt="2020-10-13T05:46:17.046" v="14" actId="20577"/>
        <pc:sldMkLst>
          <pc:docMk/>
          <pc:sldMk cId="2468893214" sldId="262"/>
        </pc:sldMkLst>
        <pc:spChg chg="mod">
          <ac:chgData name="佐藤 昌明" userId="S::masaaki.sato@sasukefinlab.onmicrosoft.com::bc133e05-1a16-4631-8277-816eeb448469" providerId="AD" clId="Web-{9DB5D0A2-885B-E5DD-A07A-ABD387E5306F}" dt="2020-10-13T05:46:17.046" v="14" actId="20577"/>
          <ac:spMkLst>
            <pc:docMk/>
            <pc:sldMk cId="2468893214" sldId="262"/>
            <ac:spMk id="9" creationId="{44821000-FB34-44B7-B306-BEDA68ECBA3E}"/>
          </ac:spMkLst>
        </pc:spChg>
      </pc:sldChg>
      <pc:sldChg chg="modSp ord">
        <pc:chgData name="佐藤 昌明" userId="S::masaaki.sato@sasukefinlab.onmicrosoft.com::bc133e05-1a16-4631-8277-816eeb448469" providerId="AD" clId="Web-{9DB5D0A2-885B-E5DD-A07A-ABD387E5306F}" dt="2020-10-13T05:50:32.396" v="46"/>
        <pc:sldMkLst>
          <pc:docMk/>
          <pc:sldMk cId="2691954628" sldId="274"/>
        </pc:sldMkLst>
        <pc:spChg chg="mod">
          <ac:chgData name="佐藤 昌明" userId="S::masaaki.sato@sasukefinlab.onmicrosoft.com::bc133e05-1a16-4631-8277-816eeb448469" providerId="AD" clId="Web-{9DB5D0A2-885B-E5DD-A07A-ABD387E5306F}" dt="2020-10-13T05:46:57.578" v="31" actId="20577"/>
          <ac:spMkLst>
            <pc:docMk/>
            <pc:sldMk cId="2691954628" sldId="274"/>
            <ac:spMk id="9" creationId="{44821000-FB34-44B7-B306-BEDA68ECBA3E}"/>
          </ac:spMkLst>
        </pc:spChg>
        <pc:graphicFrameChg chg="mod modGraphic">
          <ac:chgData name="佐藤 昌明" userId="S::masaaki.sato@sasukefinlab.onmicrosoft.com::bc133e05-1a16-4631-8277-816eeb448469" providerId="AD" clId="Web-{9DB5D0A2-885B-E5DD-A07A-ABD387E5306F}" dt="2020-10-13T05:47:52.720" v="41"/>
          <ac:graphicFrameMkLst>
            <pc:docMk/>
            <pc:sldMk cId="2691954628" sldId="274"/>
            <ac:graphicFrameMk id="5" creationId="{1FC9F832-900F-41F5-BBED-47EC72B3964F}"/>
          </ac:graphicFrameMkLst>
        </pc:graphicFrameChg>
      </pc:sldChg>
      <pc:sldChg chg="modSp">
        <pc:chgData name="佐藤 昌明" userId="S::masaaki.sato@sasukefinlab.onmicrosoft.com::bc133e05-1a16-4631-8277-816eeb448469" providerId="AD" clId="Web-{9DB5D0A2-885B-E5DD-A07A-ABD387E5306F}" dt="2020-10-13T05:46:33.390" v="17" actId="20577"/>
        <pc:sldMkLst>
          <pc:docMk/>
          <pc:sldMk cId="3258233774" sldId="275"/>
        </pc:sldMkLst>
        <pc:spChg chg="mod">
          <ac:chgData name="佐藤 昌明" userId="S::masaaki.sato@sasukefinlab.onmicrosoft.com::bc133e05-1a16-4631-8277-816eeb448469" providerId="AD" clId="Web-{9DB5D0A2-885B-E5DD-A07A-ABD387E5306F}" dt="2020-10-13T05:46:33.390" v="17" actId="20577"/>
          <ac:spMkLst>
            <pc:docMk/>
            <pc:sldMk cId="3258233774" sldId="275"/>
            <ac:spMk id="9" creationId="{44821000-FB34-44B7-B306-BEDA68ECBA3E}"/>
          </ac:spMkLst>
        </pc:spChg>
      </pc:sldChg>
      <pc:sldChg chg="addSp modSp add replId">
        <pc:chgData name="佐藤 昌明" userId="S::masaaki.sato@sasukefinlab.onmicrosoft.com::bc133e05-1a16-4631-8277-816eeb448469" providerId="AD" clId="Web-{9DB5D0A2-885B-E5DD-A07A-ABD387E5306F}" dt="2020-10-13T06:00:05.911" v="366"/>
        <pc:sldMkLst>
          <pc:docMk/>
          <pc:sldMk cId="3074577767" sldId="276"/>
        </pc:sldMkLst>
        <pc:spChg chg="mod">
          <ac:chgData name="佐藤 昌明" userId="S::masaaki.sato@sasukefinlab.onmicrosoft.com::bc133e05-1a16-4631-8277-816eeb448469" providerId="AD" clId="Web-{9DB5D0A2-885B-E5DD-A07A-ABD387E5306F}" dt="2020-10-13T05:51:16.210" v="53" actId="20577"/>
          <ac:spMkLst>
            <pc:docMk/>
            <pc:sldMk cId="3074577767" sldId="276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9DB5D0A2-885B-E5DD-A07A-ABD387E5306F}" dt="2020-10-13T05:52:10.805" v="56" actId="20577"/>
          <ac:spMkLst>
            <pc:docMk/>
            <pc:sldMk cId="3074577767" sldId="276"/>
            <ac:spMk id="9" creationId="{44821000-FB34-44B7-B306-BEDA68ECBA3E}"/>
          </ac:spMkLst>
        </pc:spChg>
        <pc:graphicFrameChg chg="add mod modGraphic">
          <ac:chgData name="佐藤 昌明" userId="S::masaaki.sato@sasukefinlab.onmicrosoft.com::bc133e05-1a16-4631-8277-816eeb448469" providerId="AD" clId="Web-{9DB5D0A2-885B-E5DD-A07A-ABD387E5306F}" dt="2020-10-13T06:00:05.911" v="366"/>
          <ac:graphicFrameMkLst>
            <pc:docMk/>
            <pc:sldMk cId="3074577767" sldId="276"/>
            <ac:graphicFrameMk id="5" creationId="{BC616234-7D95-4FF9-9281-67FF5E8F8DED}"/>
          </ac:graphicFrameMkLst>
        </pc:graphicFrameChg>
      </pc:sldChg>
      <pc:sldChg chg="add replId">
        <pc:chgData name="佐藤 昌明" userId="S::masaaki.sato@sasukefinlab.onmicrosoft.com::bc133e05-1a16-4631-8277-816eeb448469" providerId="AD" clId="Web-{9DB5D0A2-885B-E5DD-A07A-ABD387E5306F}" dt="2020-10-13T05:50:06.333" v="43"/>
        <pc:sldMkLst>
          <pc:docMk/>
          <pc:sldMk cId="3004274255" sldId="277"/>
        </pc:sldMkLst>
      </pc:sldChg>
      <pc:sldChg chg="add replId">
        <pc:chgData name="佐藤 昌明" userId="S::masaaki.sato@sasukefinlab.onmicrosoft.com::bc133e05-1a16-4631-8277-816eeb448469" providerId="AD" clId="Web-{9DB5D0A2-885B-E5DD-A07A-ABD387E5306F}" dt="2020-10-13T05:50:10.927" v="44"/>
        <pc:sldMkLst>
          <pc:docMk/>
          <pc:sldMk cId="956281154" sldId="278"/>
        </pc:sldMkLst>
      </pc:sldChg>
      <pc:sldChg chg="add replId">
        <pc:chgData name="佐藤 昌明" userId="S::masaaki.sato@sasukefinlab.onmicrosoft.com::bc133e05-1a16-4631-8277-816eeb448469" providerId="AD" clId="Web-{9DB5D0A2-885B-E5DD-A07A-ABD387E5306F}" dt="2020-10-13T05:50:15.021" v="45"/>
        <pc:sldMkLst>
          <pc:docMk/>
          <pc:sldMk cId="3952856464" sldId="279"/>
        </pc:sldMkLst>
      </pc:sldChg>
    </pc:docChg>
  </pc:docChgLst>
  <pc:docChgLst>
    <pc:chgData name="佐藤 昌明" userId="S::masaaki.sato@sasukefinlab.onmicrosoft.com::bc133e05-1a16-4631-8277-816eeb448469" providerId="AD" clId="Web-{47380F30-50C2-6E9F-0691-4E47598C9710}"/>
    <pc:docChg chg="addSld delSld modSld sldOrd addMainMaster modSection">
      <pc:chgData name="佐藤 昌明" userId="S::masaaki.sato@sasukefinlab.onmicrosoft.com::bc133e05-1a16-4631-8277-816eeb448469" providerId="AD" clId="Web-{47380F30-50C2-6E9F-0691-4E47598C9710}" dt="2020-10-19T05:34:39.521" v="206"/>
      <pc:docMkLst>
        <pc:docMk/>
      </pc:docMkLst>
      <pc:sldChg chg="modSp">
        <pc:chgData name="佐藤 昌明" userId="S::masaaki.sato@sasukefinlab.onmicrosoft.com::bc133e05-1a16-4631-8277-816eeb448469" providerId="AD" clId="Web-{47380F30-50C2-6E9F-0691-4E47598C9710}" dt="2020-10-19T05:32:32.581" v="112"/>
        <pc:sldMkLst>
          <pc:docMk/>
          <pc:sldMk cId="956281154" sldId="278"/>
        </pc:sldMkLst>
        <pc:graphicFrameChg chg="mod modGraphic">
          <ac:chgData name="佐藤 昌明" userId="S::masaaki.sato@sasukefinlab.onmicrosoft.com::bc133e05-1a16-4631-8277-816eeb448469" providerId="AD" clId="Web-{47380F30-50C2-6E9F-0691-4E47598C9710}" dt="2020-10-19T05:32:32.581" v="112"/>
          <ac:graphicFrameMkLst>
            <pc:docMk/>
            <pc:sldMk cId="956281154" sldId="278"/>
            <ac:graphicFrameMk id="7" creationId="{296DA7E1-48D3-453F-AE0A-F5537B79F1C4}"/>
          </ac:graphicFrameMkLst>
        </pc:graphicFrameChg>
      </pc:sldChg>
      <pc:sldChg chg="del">
        <pc:chgData name="佐藤 昌明" userId="S::masaaki.sato@sasukefinlab.onmicrosoft.com::bc133e05-1a16-4631-8277-816eeb448469" providerId="AD" clId="Web-{47380F30-50C2-6E9F-0691-4E47598C9710}" dt="2020-10-19T05:27:28.107" v="75"/>
        <pc:sldMkLst>
          <pc:docMk/>
          <pc:sldMk cId="3099917319" sldId="281"/>
        </pc:sldMkLst>
      </pc:sldChg>
      <pc:sldChg chg="new del">
        <pc:chgData name="佐藤 昌明" userId="S::masaaki.sato@sasukefinlab.onmicrosoft.com::bc133e05-1a16-4631-8277-816eeb448469" providerId="AD" clId="Web-{47380F30-50C2-6E9F-0691-4E47598C9710}" dt="2020-10-19T05:21:07.818" v="2"/>
        <pc:sldMkLst>
          <pc:docMk/>
          <pc:sldMk cId="1071373617" sldId="288"/>
        </pc:sldMkLst>
      </pc:sldChg>
      <pc:sldChg chg="modSp add ord">
        <pc:chgData name="佐藤 昌明" userId="S::masaaki.sato@sasukefinlab.onmicrosoft.com::bc133e05-1a16-4631-8277-816eeb448469" providerId="AD" clId="Web-{47380F30-50C2-6E9F-0691-4E47598C9710}" dt="2020-10-19T05:27:52.451" v="76" actId="20577"/>
        <pc:sldMkLst>
          <pc:docMk/>
          <pc:sldMk cId="3456772757" sldId="289"/>
        </pc:sldMkLst>
        <pc:spChg chg="mod">
          <ac:chgData name="佐藤 昌明" userId="S::masaaki.sato@sasukefinlab.onmicrosoft.com::bc133e05-1a16-4631-8277-816eeb448469" providerId="AD" clId="Web-{47380F30-50C2-6E9F-0691-4E47598C9710}" dt="2020-10-19T05:22:18.304" v="19" actId="20577"/>
          <ac:spMkLst>
            <pc:docMk/>
            <pc:sldMk cId="3456772757" sldId="289"/>
            <ac:spMk id="2" creationId="{952FA94C-2771-49F0-8A35-6EB5100D9A31}"/>
          </ac:spMkLst>
        </pc:spChg>
        <pc:spChg chg="mod">
          <ac:chgData name="佐藤 昌明" userId="S::masaaki.sato@sasukefinlab.onmicrosoft.com::bc133e05-1a16-4631-8277-816eeb448469" providerId="AD" clId="Web-{47380F30-50C2-6E9F-0691-4E47598C9710}" dt="2020-10-19T05:27:52.451" v="76" actId="20577"/>
          <ac:spMkLst>
            <pc:docMk/>
            <pc:sldMk cId="3456772757" sldId="289"/>
            <ac:spMk id="15" creationId="{112E0FA6-40A8-48BF-BDE6-D3EF94A0E610}"/>
          </ac:spMkLst>
        </pc:spChg>
      </pc:sldChg>
      <pc:sldChg chg="modSp add ord">
        <pc:chgData name="佐藤 昌明" userId="S::masaaki.sato@sasukefinlab.onmicrosoft.com::bc133e05-1a16-4631-8277-816eeb448469" providerId="AD" clId="Web-{47380F30-50C2-6E9F-0691-4E47598C9710}" dt="2020-10-19T05:34:39.521" v="206"/>
        <pc:sldMkLst>
          <pc:docMk/>
          <pc:sldMk cId="2782510081" sldId="290"/>
        </pc:sldMkLst>
        <pc:spChg chg="mod">
          <ac:chgData name="佐藤 昌明" userId="S::masaaki.sato@sasukefinlab.onmicrosoft.com::bc133e05-1a16-4631-8277-816eeb448469" providerId="AD" clId="Web-{47380F30-50C2-6E9F-0691-4E47598C9710}" dt="2020-10-19T05:26:23.308" v="64" actId="20577"/>
          <ac:spMkLst>
            <pc:docMk/>
            <pc:sldMk cId="2782510081" sldId="290"/>
            <ac:spMk id="2" creationId="{952FA94C-2771-49F0-8A35-6EB5100D9A31}"/>
          </ac:spMkLst>
        </pc:spChg>
        <pc:spChg chg="mod">
          <ac:chgData name="佐藤 昌明" userId="S::masaaki.sato@sasukefinlab.onmicrosoft.com::bc133e05-1a16-4631-8277-816eeb448469" providerId="AD" clId="Web-{47380F30-50C2-6E9F-0691-4E47598C9710}" dt="2020-10-19T05:28:03.701" v="77" actId="20577"/>
          <ac:spMkLst>
            <pc:docMk/>
            <pc:sldMk cId="2782510081" sldId="290"/>
            <ac:spMk id="5" creationId="{96E33F2C-BBFC-4894-96AC-49CA87C5AD5F}"/>
          </ac:spMkLst>
        </pc:spChg>
        <pc:spChg chg="mod">
          <ac:chgData name="佐藤 昌明" userId="S::masaaki.sato@sasukefinlab.onmicrosoft.com::bc133e05-1a16-4631-8277-816eeb448469" providerId="AD" clId="Web-{47380F30-50C2-6E9F-0691-4E47598C9710}" dt="2020-10-19T05:28:14.279" v="78" actId="20577"/>
          <ac:spMkLst>
            <pc:docMk/>
            <pc:sldMk cId="2782510081" sldId="290"/>
            <ac:spMk id="13" creationId="{0A38A3B1-B91B-4428-9D62-54E9189C54AA}"/>
          </ac:spMkLst>
        </pc:spChg>
        <pc:graphicFrameChg chg="mod modGraphic">
          <ac:chgData name="佐藤 昌明" userId="S::masaaki.sato@sasukefinlab.onmicrosoft.com::bc133e05-1a16-4631-8277-816eeb448469" providerId="AD" clId="Web-{47380F30-50C2-6E9F-0691-4E47598C9710}" dt="2020-10-19T05:34:32.505" v="200"/>
          <ac:graphicFrameMkLst>
            <pc:docMk/>
            <pc:sldMk cId="2782510081" sldId="290"/>
            <ac:graphicFrameMk id="7" creationId="{A09DE536-CC37-499B-98AA-77560ABB6EAF}"/>
          </ac:graphicFrameMkLst>
        </pc:graphicFrameChg>
        <pc:graphicFrameChg chg="mod modGraphic">
          <ac:chgData name="佐藤 昌明" userId="S::masaaki.sato@sasukefinlab.onmicrosoft.com::bc133e05-1a16-4631-8277-816eeb448469" providerId="AD" clId="Web-{47380F30-50C2-6E9F-0691-4E47598C9710}" dt="2020-10-19T05:34:39.521" v="206"/>
          <ac:graphicFrameMkLst>
            <pc:docMk/>
            <pc:sldMk cId="2782510081" sldId="290"/>
            <ac:graphicFrameMk id="11" creationId="{A7FF393A-D86D-4A29-B1D6-D7B4835E9D1C}"/>
          </ac:graphicFrameMkLst>
        </pc:graphicFrameChg>
      </pc:sldChg>
      <pc:sldMasterChg chg="add addSldLayout">
        <pc:chgData name="佐藤 昌明" userId="S::masaaki.sato@sasukefinlab.onmicrosoft.com::bc133e05-1a16-4631-8277-816eeb448469" providerId="AD" clId="Web-{47380F30-50C2-6E9F-0691-4E47598C9710}" dt="2020-10-19T05:21:00.334" v="1"/>
        <pc:sldMasterMkLst>
          <pc:docMk/>
          <pc:sldMasterMk cId="4186052575" sldId="2147483663"/>
        </pc:sldMasterMkLst>
        <pc:sldLayoutChg chg="add">
          <pc:chgData name="佐藤 昌明" userId="S::masaaki.sato@sasukefinlab.onmicrosoft.com::bc133e05-1a16-4631-8277-816eeb448469" providerId="AD" clId="Web-{47380F30-50C2-6E9F-0691-4E47598C9710}" dt="2020-10-19T05:21:00.334" v="1"/>
          <pc:sldLayoutMkLst>
            <pc:docMk/>
            <pc:sldMasterMk cId="4186052575" sldId="2147483663"/>
            <pc:sldLayoutMk cId="1622842574" sldId="2147483664"/>
          </pc:sldLayoutMkLst>
        </pc:sldLayoutChg>
        <pc:sldLayoutChg chg="add">
          <pc:chgData name="佐藤 昌明" userId="S::masaaki.sato@sasukefinlab.onmicrosoft.com::bc133e05-1a16-4631-8277-816eeb448469" providerId="AD" clId="Web-{47380F30-50C2-6E9F-0691-4E47598C9710}" dt="2020-10-19T05:21:00.334" v="1"/>
          <pc:sldLayoutMkLst>
            <pc:docMk/>
            <pc:sldMasterMk cId="4186052575" sldId="2147483663"/>
            <pc:sldLayoutMk cId="1343146248" sldId="2147483665"/>
          </pc:sldLayoutMkLst>
        </pc:sldLayoutChg>
      </pc:sldMasterChg>
    </pc:docChg>
  </pc:docChgLst>
  <pc:docChgLst>
    <pc:chgData name="佐藤 昌明" userId="S::masaaki.sato@sasukefinlab.onmicrosoft.com::bc133e05-1a16-4631-8277-816eeb448469" providerId="AD" clId="Web-{DAD3C52E-1D24-BBB1-2829-61D8D927E555}"/>
    <pc:docChg chg="modSld">
      <pc:chgData name="佐藤 昌明" userId="S::masaaki.sato@sasukefinlab.onmicrosoft.com::bc133e05-1a16-4631-8277-816eeb448469" providerId="AD" clId="Web-{DAD3C52E-1D24-BBB1-2829-61D8D927E555}" dt="2020-10-14T05:19:11.200" v="8"/>
      <pc:docMkLst>
        <pc:docMk/>
      </pc:docMkLst>
      <pc:sldChg chg="modSp">
        <pc:chgData name="佐藤 昌明" userId="S::masaaki.sato@sasukefinlab.onmicrosoft.com::bc133e05-1a16-4631-8277-816eeb448469" providerId="AD" clId="Web-{DAD3C52E-1D24-BBB1-2829-61D8D927E555}" dt="2020-10-14T05:19:11.200" v="8"/>
        <pc:sldMkLst>
          <pc:docMk/>
          <pc:sldMk cId="3074577767" sldId="276"/>
        </pc:sldMkLst>
        <pc:graphicFrameChg chg="mod modGraphic">
          <ac:chgData name="佐藤 昌明" userId="S::masaaki.sato@sasukefinlab.onmicrosoft.com::bc133e05-1a16-4631-8277-816eeb448469" providerId="AD" clId="Web-{DAD3C52E-1D24-BBB1-2829-61D8D927E555}" dt="2020-10-14T05:19:11.200" v="8"/>
          <ac:graphicFrameMkLst>
            <pc:docMk/>
            <pc:sldMk cId="3074577767" sldId="276"/>
            <ac:graphicFrameMk id="5" creationId="{BC616234-7D95-4FF9-9281-67FF5E8F8DED}"/>
          </ac:graphicFrameMkLst>
        </pc:graphicFrameChg>
      </pc:sldChg>
    </pc:docChg>
  </pc:docChgLst>
  <pc:docChgLst>
    <pc:chgData name="佐藤 昌明" userId="S::masaaki.sato@sasukefinlab.onmicrosoft.com::bc133e05-1a16-4631-8277-816eeb448469" providerId="AD" clId="Web-{4FF3B163-9252-D227-E467-AEA213F36D8C}"/>
    <pc:docChg chg="modSld">
      <pc:chgData name="佐藤 昌明" userId="S::masaaki.sato@sasukefinlab.onmicrosoft.com::bc133e05-1a16-4631-8277-816eeb448469" providerId="AD" clId="Web-{4FF3B163-9252-D227-E467-AEA213F36D8C}" dt="2020-10-19T10:27:57.874" v="161"/>
      <pc:docMkLst>
        <pc:docMk/>
      </pc:docMkLst>
      <pc:sldChg chg="modSp">
        <pc:chgData name="佐藤 昌明" userId="S::masaaki.sato@sasukefinlab.onmicrosoft.com::bc133e05-1a16-4631-8277-816eeb448469" providerId="AD" clId="Web-{4FF3B163-9252-D227-E467-AEA213F36D8C}" dt="2020-10-19T10:26:22.715" v="107" actId="20577"/>
        <pc:sldMkLst>
          <pc:docMk/>
          <pc:sldMk cId="1800683028" sldId="256"/>
        </pc:sldMkLst>
        <pc:spChg chg="mod">
          <ac:chgData name="佐藤 昌明" userId="S::masaaki.sato@sasukefinlab.onmicrosoft.com::bc133e05-1a16-4631-8277-816eeb448469" providerId="AD" clId="Web-{4FF3B163-9252-D227-E467-AEA213F36D8C}" dt="2020-10-19T10:26:19.012" v="104" actId="20577"/>
          <ac:spMkLst>
            <pc:docMk/>
            <pc:sldMk cId="1800683028" sldId="256"/>
            <ac:spMk id="2" creationId="{464185CE-3B48-4E62-B146-CB09583092CD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6:22.715" v="107" actId="20577"/>
          <ac:spMkLst>
            <pc:docMk/>
            <pc:sldMk cId="1800683028" sldId="256"/>
            <ac:spMk id="3" creationId="{64628988-923F-48FD-92B6-3143F85BD8D9}"/>
          </ac:spMkLst>
        </pc:spChg>
      </pc:sldChg>
      <pc:sldChg chg="addSp delSp modSp">
        <pc:chgData name="佐藤 昌明" userId="S::masaaki.sato@sasukefinlab.onmicrosoft.com::bc133e05-1a16-4631-8277-816eeb448469" providerId="AD" clId="Web-{4FF3B163-9252-D227-E467-AEA213F36D8C}" dt="2020-10-19T10:27:23.685" v="160" actId="1076"/>
        <pc:sldMkLst>
          <pc:docMk/>
          <pc:sldMk cId="3456772757" sldId="289"/>
        </pc:sldMkLst>
        <pc:spChg chg="mod">
          <ac:chgData name="佐藤 昌明" userId="S::masaaki.sato@sasukefinlab.onmicrosoft.com::bc133e05-1a16-4631-8277-816eeb448469" providerId="AD" clId="Web-{4FF3B163-9252-D227-E467-AEA213F36D8C}" dt="2020-10-19T10:27:23.342" v="140" actId="1076"/>
          <ac:spMkLst>
            <pc:docMk/>
            <pc:sldMk cId="3456772757" sldId="289"/>
            <ac:spMk id="10" creationId="{07E49CBF-16DD-449E-90E4-EBFCB77E1BFF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357" v="141" actId="1076"/>
          <ac:spMkLst>
            <pc:docMk/>
            <pc:sldMk cId="3456772757" sldId="289"/>
            <ac:spMk id="12" creationId="{D75ACF07-333E-4266-8006-187BA9628BC2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2.748" v="110" actId="1076"/>
          <ac:spMkLst>
            <pc:docMk/>
            <pc:sldMk cId="3456772757" sldId="289"/>
            <ac:spMk id="18" creationId="{678A4A36-7DD5-4734-A543-51E53B588A5C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2.779" v="111" actId="1076"/>
          <ac:spMkLst>
            <pc:docMk/>
            <pc:sldMk cId="3456772757" sldId="289"/>
            <ac:spMk id="19" creationId="{14C61CA5-4100-49A6-86A0-2751C8127058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2.810" v="114" actId="1076"/>
          <ac:spMkLst>
            <pc:docMk/>
            <pc:sldMk cId="3456772757" sldId="289"/>
            <ac:spMk id="22" creationId="{B991F6B3-6829-4527-8EEF-104686401FCB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2.888" v="115" actId="1076"/>
          <ac:spMkLst>
            <pc:docMk/>
            <pc:sldMk cId="3456772757" sldId="289"/>
            <ac:spMk id="25" creationId="{AA277F70-A51F-4A15-9E66-D8B4096A444A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2.920" v="116" actId="1076"/>
          <ac:spMkLst>
            <pc:docMk/>
            <pc:sldMk cId="3456772757" sldId="289"/>
            <ac:spMk id="27" creationId="{1142DB35-21B5-4275-AF36-7EF2EDD5F3A7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045" v="123" actId="1076"/>
          <ac:spMkLst>
            <pc:docMk/>
            <pc:sldMk cId="3456772757" sldId="289"/>
            <ac:spMk id="34" creationId="{9FC42FAC-308C-45F7-AD7F-0F343B1244E0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076" v="125" actId="1076"/>
          <ac:spMkLst>
            <pc:docMk/>
            <pc:sldMk cId="3456772757" sldId="289"/>
            <ac:spMk id="36" creationId="{0392BA6E-6DB8-4FBD-BAEC-FF2573738962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107" v="127" actId="1076"/>
          <ac:spMkLst>
            <pc:docMk/>
            <pc:sldMk cId="3456772757" sldId="289"/>
            <ac:spMk id="38" creationId="{684A04EC-70F2-416E-B73C-EBD93977BE77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138" v="129" actId="1076"/>
          <ac:spMkLst>
            <pc:docMk/>
            <pc:sldMk cId="3456772757" sldId="289"/>
            <ac:spMk id="40" creationId="{16CA78D6-2448-4D89-9BC6-239CDC776BF4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170" v="132" actId="1076"/>
          <ac:spMkLst>
            <pc:docMk/>
            <pc:sldMk cId="3456772757" sldId="289"/>
            <ac:spMk id="43" creationId="{AAE62316-1338-4794-9B09-9E8E99B73CDF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185" v="133" actId="1076"/>
          <ac:spMkLst>
            <pc:docMk/>
            <pc:sldMk cId="3456772757" sldId="289"/>
            <ac:spMk id="44" creationId="{117A5F0A-8DC9-439D-B04F-55AA2B5EA1E4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248" v="137" actId="1076"/>
          <ac:spMkLst>
            <pc:docMk/>
            <pc:sldMk cId="3456772757" sldId="289"/>
            <ac:spMk id="54" creationId="{8BCB89D8-E49D-47B6-A290-85EC4E63304E}"/>
          </ac:spMkLst>
        </pc:spChg>
        <pc:spChg chg="add mod">
          <ac:chgData name="佐藤 昌明" userId="S::masaaki.sato@sasukefinlab.onmicrosoft.com::bc133e05-1a16-4631-8277-816eeb448469" providerId="AD" clId="Web-{4FF3B163-9252-D227-E467-AEA213F36D8C}" dt="2020-10-19T10:27:23.685" v="160" actId="1076"/>
          <ac:spMkLst>
            <pc:docMk/>
            <pc:sldMk cId="3456772757" sldId="289"/>
            <ac:spMk id="61" creationId="{8A199675-CA04-404D-AA24-4D15C98098D9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435" v="143" actId="1076"/>
          <ac:spMkLst>
            <pc:docMk/>
            <pc:sldMk cId="3456772757" sldId="289"/>
            <ac:spMk id="65" creationId="{B74C89D1-06A6-4373-9302-EE3D01355091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498" v="145" actId="1076"/>
          <ac:spMkLst>
            <pc:docMk/>
            <pc:sldMk cId="3456772757" sldId="289"/>
            <ac:spMk id="68" creationId="{A9A9FE42-4069-4464-A06A-44058CD49076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560" v="151" actId="1076"/>
          <ac:spMkLst>
            <pc:docMk/>
            <pc:sldMk cId="3456772757" sldId="289"/>
            <ac:spMk id="114" creationId="{4F181EDD-C8FF-455C-840E-8BDB83B5AADF}"/>
          </ac:spMkLst>
        </pc:spChg>
        <pc:spChg chg="del">
          <ac:chgData name="佐藤 昌明" userId="S::masaaki.sato@sasukefinlab.onmicrosoft.com::bc133e05-1a16-4631-8277-816eeb448469" providerId="AD" clId="Web-{4FF3B163-9252-D227-E467-AEA213F36D8C}" dt="2020-10-19T10:18:29.705" v="0"/>
          <ac:spMkLst>
            <pc:docMk/>
            <pc:sldMk cId="3456772757" sldId="289"/>
            <ac:spMk id="121" creationId="{61DE77A9-C325-4B09-8F77-976CF68E8710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592" v="153" actId="1076"/>
          <ac:spMkLst>
            <pc:docMk/>
            <pc:sldMk cId="3456772757" sldId="289"/>
            <ac:spMk id="128" creationId="{1B8472E4-96D1-4169-A51A-EAEDC53804AE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623" v="155" actId="1076"/>
          <ac:spMkLst>
            <pc:docMk/>
            <pc:sldMk cId="3456772757" sldId="289"/>
            <ac:spMk id="146" creationId="{E1D09FC1-D273-453A-92E9-0C44E7037EB4}"/>
          </ac:spMkLst>
        </pc:spChg>
        <pc:spChg chg="del">
          <ac:chgData name="佐藤 昌明" userId="S::masaaki.sato@sasukefinlab.onmicrosoft.com::bc133e05-1a16-4631-8277-816eeb448469" providerId="AD" clId="Web-{4FF3B163-9252-D227-E467-AEA213F36D8C}" dt="2020-10-19T10:20:45.473" v="77"/>
          <ac:spMkLst>
            <pc:docMk/>
            <pc:sldMk cId="3456772757" sldId="289"/>
            <ac:spMk id="148" creationId="{0ABFC413-EB7C-497C-B1FF-258D1094FF5C}"/>
          </ac:spMkLst>
        </pc:spChg>
        <pc:spChg chg="del mod">
          <ac:chgData name="佐藤 昌明" userId="S::masaaki.sato@sasukefinlab.onmicrosoft.com::bc133e05-1a16-4631-8277-816eeb448469" providerId="AD" clId="Web-{4FF3B163-9252-D227-E467-AEA213F36D8C}" dt="2020-10-19T10:20:43.145" v="76"/>
          <ac:spMkLst>
            <pc:docMk/>
            <pc:sldMk cId="3456772757" sldId="289"/>
            <ac:spMk id="152" creationId="{DB652101-6873-4532-B606-C477C0C49239}"/>
          </ac:spMkLst>
        </pc:spChg>
        <pc:spChg chg="mod">
          <ac:chgData name="佐藤 昌明" userId="S::masaaki.sato@sasukefinlab.onmicrosoft.com::bc133e05-1a16-4631-8277-816eeb448469" providerId="AD" clId="Web-{4FF3B163-9252-D227-E467-AEA213F36D8C}" dt="2020-10-19T10:27:23.654" v="158" actId="1076"/>
          <ac:spMkLst>
            <pc:docMk/>
            <pc:sldMk cId="3456772757" sldId="289"/>
            <ac:spMk id="169" creationId="{57E023CC-F011-4D2E-A990-F9733FCA5079}"/>
          </ac:spMkLst>
        </pc:spChg>
        <pc:picChg chg="mod">
          <ac:chgData name="佐藤 昌明" userId="S::masaaki.sato@sasukefinlab.onmicrosoft.com::bc133e05-1a16-4631-8277-816eeb448469" providerId="AD" clId="Web-{4FF3B163-9252-D227-E467-AEA213F36D8C}" dt="2020-10-19T10:27:22.779" v="112" actId="1076"/>
          <ac:picMkLst>
            <pc:docMk/>
            <pc:sldMk cId="3456772757" sldId="289"/>
            <ac:picMk id="20" creationId="{38B87613-FB39-4103-A088-BA9CF4B6071B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795" v="113" actId="1076"/>
          <ac:picMkLst>
            <pc:docMk/>
            <pc:sldMk cId="3456772757" sldId="289"/>
            <ac:picMk id="21" creationId="{B2B1EB52-2A54-429A-B6BC-791B7BE7DE5D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20" v="117" actId="1076"/>
          <ac:picMkLst>
            <pc:docMk/>
            <pc:sldMk cId="3456772757" sldId="289"/>
            <ac:picMk id="28" creationId="{E51F8949-D76D-4838-A34C-B9C82F55B67A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35" v="118" actId="1076"/>
          <ac:picMkLst>
            <pc:docMk/>
            <pc:sldMk cId="3456772757" sldId="289"/>
            <ac:picMk id="29" creationId="{5744B9DE-DE55-4E9B-BD08-B271B2D808A7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51" v="119" actId="1076"/>
          <ac:picMkLst>
            <pc:docMk/>
            <pc:sldMk cId="3456772757" sldId="289"/>
            <ac:picMk id="30" creationId="{15B66FD0-F2B6-4670-A37E-CE9EC46687D6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67" v="120" actId="1076"/>
          <ac:picMkLst>
            <pc:docMk/>
            <pc:sldMk cId="3456772757" sldId="289"/>
            <ac:picMk id="31" creationId="{AA307F29-1C7F-4D14-93C9-E8A8055B95A9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82" v="121" actId="1076"/>
          <ac:picMkLst>
            <pc:docMk/>
            <pc:sldMk cId="3456772757" sldId="289"/>
            <ac:picMk id="32" creationId="{41209CB8-81D6-49F5-A9A1-081062C0AC3E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2.998" v="122" actId="1076"/>
          <ac:picMkLst>
            <pc:docMk/>
            <pc:sldMk cId="3456772757" sldId="289"/>
            <ac:picMk id="33" creationId="{9D86653D-A4B0-40DF-83DB-508C29E4FB5B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060" v="124" actId="1076"/>
          <ac:picMkLst>
            <pc:docMk/>
            <pc:sldMk cId="3456772757" sldId="289"/>
            <ac:picMk id="35" creationId="{713F3E88-1E4F-495C-A838-BF71EB0B67F4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092" v="126" actId="1076"/>
          <ac:picMkLst>
            <pc:docMk/>
            <pc:sldMk cId="3456772757" sldId="289"/>
            <ac:picMk id="37" creationId="{A5AED100-AE77-4DBF-8E5E-C5B76C008CE0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123" v="128" actId="1076"/>
          <ac:picMkLst>
            <pc:docMk/>
            <pc:sldMk cId="3456772757" sldId="289"/>
            <ac:picMk id="39" creationId="{37CF0FEA-B65B-4782-A406-12448D83C5B7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154" v="130" actId="1076"/>
          <ac:picMkLst>
            <pc:docMk/>
            <pc:sldMk cId="3456772757" sldId="289"/>
            <ac:picMk id="41" creationId="{8D79E735-7E28-464D-97AF-EF324EFE6273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170" v="131" actId="1076"/>
          <ac:picMkLst>
            <pc:docMk/>
            <pc:sldMk cId="3456772757" sldId="289"/>
            <ac:picMk id="42" creationId="{A80E4548-7EEB-4F2C-B9D8-290BEE6B8234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279" v="138" actId="1076"/>
          <ac:picMkLst>
            <pc:docMk/>
            <pc:sldMk cId="3456772757" sldId="289"/>
            <ac:picMk id="55" creationId="{F891F0B5-72B7-4A47-81BC-9E432FC9A215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326" v="139" actId="1076"/>
          <ac:picMkLst>
            <pc:docMk/>
            <pc:sldMk cId="3456772757" sldId="289"/>
            <ac:picMk id="56" creationId="{A2E85F3C-2364-A24E-9446-A13B5B09DE6B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420" v="142" actId="1076"/>
          <ac:picMkLst>
            <pc:docMk/>
            <pc:sldMk cId="3456772757" sldId="289"/>
            <ac:picMk id="63" creationId="{1E46A2BC-C140-41C5-AAB8-27EBEE84DBDA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467" v="144" actId="1076"/>
          <ac:picMkLst>
            <pc:docMk/>
            <pc:sldMk cId="3456772757" sldId="289"/>
            <ac:picMk id="66" creationId="{C89928DC-43E3-F840-8C6F-8CDD47298B80}"/>
          </ac:picMkLst>
        </pc:picChg>
        <pc:picChg chg="mod">
          <ac:chgData name="佐藤 昌明" userId="S::masaaki.sato@sasukefinlab.onmicrosoft.com::bc133e05-1a16-4631-8277-816eeb448469" providerId="AD" clId="Web-{4FF3B163-9252-D227-E467-AEA213F36D8C}" dt="2020-10-19T10:27:23.576" v="152" actId="1076"/>
          <ac:picMkLst>
            <pc:docMk/>
            <pc:sldMk cId="3456772757" sldId="289"/>
            <ac:picMk id="122" creationId="{C912484A-E8C6-E744-90F6-3707D93C0E12}"/>
          </ac:picMkLst>
        </pc:picChg>
        <pc:cxnChg chg="mod">
          <ac:chgData name="佐藤 昌明" userId="S::masaaki.sato@sasukefinlab.onmicrosoft.com::bc133e05-1a16-4631-8277-816eeb448469" providerId="AD" clId="Web-{4FF3B163-9252-D227-E467-AEA213F36D8C}" dt="2020-10-19T10:27:23.201" v="134" actId="1076"/>
          <ac:cxnSpMkLst>
            <pc:docMk/>
            <pc:sldMk cId="3456772757" sldId="289"/>
            <ac:cxnSpMk id="47" creationId="{6E1F050D-08BF-4CE8-87BA-023378087AAF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217" v="135" actId="1076"/>
          <ac:cxnSpMkLst>
            <pc:docMk/>
            <pc:sldMk cId="3456772757" sldId="289"/>
            <ac:cxnSpMk id="48" creationId="{ADA13E73-20DF-4CB8-A969-DB3C1BC4E6E8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232" v="136" actId="1076"/>
          <ac:cxnSpMkLst>
            <pc:docMk/>
            <pc:sldMk cId="3456772757" sldId="289"/>
            <ac:cxnSpMk id="51" creationId="{E81EDF8A-7715-4B57-AA9E-3BCB97415DB6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670" v="159" actId="1076"/>
          <ac:cxnSpMkLst>
            <pc:docMk/>
            <pc:sldMk cId="3456772757" sldId="289"/>
            <ac:cxnSpMk id="60" creationId="{6636E52A-6A9B-498D-9F78-BA209B21A330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498" v="146" actId="1076"/>
          <ac:cxnSpMkLst>
            <pc:docMk/>
            <pc:sldMk cId="3456772757" sldId="289"/>
            <ac:cxnSpMk id="74" creationId="{B288BADB-E70F-481E-82A4-E200A58F3CEC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513" v="147" actId="1076"/>
          <ac:cxnSpMkLst>
            <pc:docMk/>
            <pc:sldMk cId="3456772757" sldId="289"/>
            <ac:cxnSpMk id="77" creationId="{3220F11D-14E9-4C55-9D88-1E088BE6C02D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529" v="148" actId="1076"/>
          <ac:cxnSpMkLst>
            <pc:docMk/>
            <pc:sldMk cId="3456772757" sldId="289"/>
            <ac:cxnSpMk id="94" creationId="{CB062F13-474C-4704-8FF7-AAAB84172D20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545" v="149" actId="1076"/>
          <ac:cxnSpMkLst>
            <pc:docMk/>
            <pc:sldMk cId="3456772757" sldId="289"/>
            <ac:cxnSpMk id="97" creationId="{3DEF27A6-37BE-4CC1-AE1C-0D02C8D80E5A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545" v="150" actId="1076"/>
          <ac:cxnSpMkLst>
            <pc:docMk/>
            <pc:sldMk cId="3456772757" sldId="289"/>
            <ac:cxnSpMk id="104" creationId="{CA88C7D3-D139-4F6B-AE2E-15A146177A0D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607" v="154" actId="1076"/>
          <ac:cxnSpMkLst>
            <pc:docMk/>
            <pc:sldMk cId="3456772757" sldId="289"/>
            <ac:cxnSpMk id="138" creationId="{1B5AD24F-EE6A-4C22-A11F-C6F317D68F8A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638" v="156" actId="1076"/>
          <ac:cxnSpMkLst>
            <pc:docMk/>
            <pc:sldMk cId="3456772757" sldId="289"/>
            <ac:cxnSpMk id="162" creationId="{C26C3B71-BFA1-4170-98C6-285BD5271371}"/>
          </ac:cxnSpMkLst>
        </pc:cxnChg>
        <pc:cxnChg chg="mod">
          <ac:chgData name="佐藤 昌明" userId="S::masaaki.sato@sasukefinlab.onmicrosoft.com::bc133e05-1a16-4631-8277-816eeb448469" providerId="AD" clId="Web-{4FF3B163-9252-D227-E467-AEA213F36D8C}" dt="2020-10-19T10:27:23.638" v="157" actId="1076"/>
          <ac:cxnSpMkLst>
            <pc:docMk/>
            <pc:sldMk cId="3456772757" sldId="289"/>
            <ac:cxnSpMk id="165" creationId="{8AD08A50-A641-4626-97CE-58FC874402EE}"/>
          </ac:cxnSpMkLst>
        </pc:cxnChg>
      </pc:sldChg>
      <pc:sldChg chg="delSp">
        <pc:chgData name="佐藤 昌明" userId="S::masaaki.sato@sasukefinlab.onmicrosoft.com::bc133e05-1a16-4631-8277-816eeb448469" providerId="AD" clId="Web-{4FF3B163-9252-D227-E467-AEA213F36D8C}" dt="2020-10-19T10:27:57.874" v="161"/>
        <pc:sldMkLst>
          <pc:docMk/>
          <pc:sldMk cId="2782510081" sldId="290"/>
        </pc:sldMkLst>
        <pc:spChg chg="del">
          <ac:chgData name="佐藤 昌明" userId="S::masaaki.sato@sasukefinlab.onmicrosoft.com::bc133e05-1a16-4631-8277-816eeb448469" providerId="AD" clId="Web-{4FF3B163-9252-D227-E467-AEA213F36D8C}" dt="2020-10-19T10:27:57.874" v="161"/>
          <ac:spMkLst>
            <pc:docMk/>
            <pc:sldMk cId="2782510081" sldId="290"/>
            <ac:spMk id="8" creationId="{37868B29-61B5-46F2-ADEE-86F779D30CDE}"/>
          </ac:spMkLst>
        </pc:spChg>
      </pc:sldChg>
    </pc:docChg>
  </pc:docChgLst>
  <pc:docChgLst>
    <pc:chgData name="佐藤 昌明" userId="S::masaaki.sato@sasukefinlab.onmicrosoft.com::bc133e05-1a16-4631-8277-816eeb448469" providerId="AD" clId="Web-{8DEE648F-0278-CE4F-EAD8-A068EF95403E}"/>
    <pc:docChg chg="addSld delSld modSld sldOrd modSection">
      <pc:chgData name="佐藤 昌明" userId="S::masaaki.sato@sasukefinlab.onmicrosoft.com::bc133e05-1a16-4631-8277-816eeb448469" providerId="AD" clId="Web-{8DEE648F-0278-CE4F-EAD8-A068EF95403E}" dt="2020-10-16T09:50:50.622" v="2885" actId="20577"/>
      <pc:docMkLst>
        <pc:docMk/>
      </pc:docMkLst>
      <pc:sldChg chg="modSp">
        <pc:chgData name="佐藤 昌明" userId="S::masaaki.sato@sasukefinlab.onmicrosoft.com::bc133e05-1a16-4631-8277-816eeb448469" providerId="AD" clId="Web-{8DEE648F-0278-CE4F-EAD8-A068EF95403E}" dt="2020-10-16T05:54:44.935" v="2" actId="20577"/>
        <pc:sldMkLst>
          <pc:docMk/>
          <pc:sldMk cId="1800683028" sldId="256"/>
        </pc:sldMkLst>
        <pc:spChg chg="mod">
          <ac:chgData name="佐藤 昌明" userId="S::masaaki.sato@sasukefinlab.onmicrosoft.com::bc133e05-1a16-4631-8277-816eeb448469" providerId="AD" clId="Web-{8DEE648F-0278-CE4F-EAD8-A068EF95403E}" dt="2020-10-16T05:54:44.935" v="2" actId="20577"/>
          <ac:spMkLst>
            <pc:docMk/>
            <pc:sldMk cId="1800683028" sldId="256"/>
            <ac:spMk id="2" creationId="{464185CE-3B48-4E62-B146-CB09583092CD}"/>
          </ac:spMkLst>
        </pc:spChg>
      </pc:sldChg>
      <pc:sldChg chg="modSp">
        <pc:chgData name="佐藤 昌明" userId="S::masaaki.sato@sasukefinlab.onmicrosoft.com::bc133e05-1a16-4631-8277-816eeb448469" providerId="AD" clId="Web-{8DEE648F-0278-CE4F-EAD8-A068EF95403E}" dt="2020-10-16T06:07:25.750" v="158" actId="20577"/>
        <pc:sldMkLst>
          <pc:docMk/>
          <pc:sldMk cId="2468893214" sldId="262"/>
        </pc:sldMkLst>
        <pc:spChg chg="mod">
          <ac:chgData name="佐藤 昌明" userId="S::masaaki.sato@sasukefinlab.onmicrosoft.com::bc133e05-1a16-4631-8277-816eeb448469" providerId="AD" clId="Web-{8DEE648F-0278-CE4F-EAD8-A068EF95403E}" dt="2020-10-16T06:07:25.750" v="158" actId="20577"/>
          <ac:spMkLst>
            <pc:docMk/>
            <pc:sldMk cId="2468893214" sldId="262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6:01:06.194" v="45" actId="20577"/>
          <ac:spMkLst>
            <pc:docMk/>
            <pc:sldMk cId="2468893214" sldId="262"/>
            <ac:spMk id="9" creationId="{44821000-FB34-44B7-B306-BEDA68ECBA3E}"/>
          </ac:spMkLst>
        </pc:spChg>
      </pc:sldChg>
      <pc:sldChg chg="delSp modSp">
        <pc:chgData name="佐藤 昌明" userId="S::masaaki.sato@sasukefinlab.onmicrosoft.com::bc133e05-1a16-4631-8277-816eeb448469" providerId="AD" clId="Web-{8DEE648F-0278-CE4F-EAD8-A068EF95403E}" dt="2020-10-16T07:35:13.763" v="2113" actId="20577"/>
        <pc:sldMkLst>
          <pc:docMk/>
          <pc:sldMk cId="2691954628" sldId="274"/>
        </pc:sldMkLst>
        <pc:spChg chg="mod">
          <ac:chgData name="佐藤 昌明" userId="S::masaaki.sato@sasukefinlab.onmicrosoft.com::bc133e05-1a16-4631-8277-816eeb448469" providerId="AD" clId="Web-{8DEE648F-0278-CE4F-EAD8-A068EF95403E}" dt="2020-10-16T07:35:13.763" v="2113" actId="20577"/>
          <ac:spMkLst>
            <pc:docMk/>
            <pc:sldMk cId="2691954628" sldId="274"/>
            <ac:spMk id="9" creationId="{44821000-FB34-44B7-B306-BEDA68ECBA3E}"/>
          </ac:spMkLst>
        </pc:spChg>
        <pc:graphicFrameChg chg="del">
          <ac:chgData name="佐藤 昌明" userId="S::masaaki.sato@sasukefinlab.onmicrosoft.com::bc133e05-1a16-4631-8277-816eeb448469" providerId="AD" clId="Web-{8DEE648F-0278-CE4F-EAD8-A068EF95403E}" dt="2020-10-16T06:08:22.018" v="173"/>
          <ac:graphicFrameMkLst>
            <pc:docMk/>
            <pc:sldMk cId="2691954628" sldId="274"/>
            <ac:graphicFrameMk id="11" creationId="{DE47D64A-5B78-465E-AF03-D500EBAE005E}"/>
          </ac:graphicFrameMkLst>
        </pc:graphicFrameChg>
      </pc:sldChg>
      <pc:sldChg chg="modSp">
        <pc:chgData name="佐藤 昌明" userId="S::masaaki.sato@sasukefinlab.onmicrosoft.com::bc133e05-1a16-4631-8277-816eeb448469" providerId="AD" clId="Web-{8DEE648F-0278-CE4F-EAD8-A068EF95403E}" dt="2020-10-16T07:34:25.402" v="2106" actId="20577"/>
        <pc:sldMkLst>
          <pc:docMk/>
          <pc:sldMk cId="3258233774" sldId="275"/>
        </pc:sldMkLst>
        <pc:spChg chg="mod">
          <ac:chgData name="佐藤 昌明" userId="S::masaaki.sato@sasukefinlab.onmicrosoft.com::bc133e05-1a16-4631-8277-816eeb448469" providerId="AD" clId="Web-{8DEE648F-0278-CE4F-EAD8-A068EF95403E}" dt="2020-10-16T06:07:28.438" v="161" actId="20577"/>
          <ac:spMkLst>
            <pc:docMk/>
            <pc:sldMk cId="3258233774" sldId="275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7:34:25.402" v="2106" actId="20577"/>
          <ac:spMkLst>
            <pc:docMk/>
            <pc:sldMk cId="3258233774" sldId="275"/>
            <ac:spMk id="9" creationId="{44821000-FB34-44B7-B306-BEDA68ECBA3E}"/>
          </ac:spMkLst>
        </pc:spChg>
      </pc:sldChg>
      <pc:sldChg chg="addSp delSp modSp del">
        <pc:chgData name="佐藤 昌明" userId="S::masaaki.sato@sasukefinlab.onmicrosoft.com::bc133e05-1a16-4631-8277-816eeb448469" providerId="AD" clId="Web-{8DEE648F-0278-CE4F-EAD8-A068EF95403E}" dt="2020-10-16T07:24:33.595" v="1947"/>
        <pc:sldMkLst>
          <pc:docMk/>
          <pc:sldMk cId="3074577767" sldId="276"/>
        </pc:sldMkLst>
        <pc:spChg chg="del mod">
          <ac:chgData name="佐藤 昌明" userId="S::masaaki.sato@sasukefinlab.onmicrosoft.com::bc133e05-1a16-4631-8277-816eeb448469" providerId="AD" clId="Web-{8DEE648F-0278-CE4F-EAD8-A068EF95403E}" dt="2020-10-16T07:22:29.546" v="1920"/>
          <ac:spMkLst>
            <pc:docMk/>
            <pc:sldMk cId="3074577767" sldId="276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6:58:02.519" v="986" actId="20577"/>
          <ac:spMkLst>
            <pc:docMk/>
            <pc:sldMk cId="3074577767" sldId="276"/>
            <ac:spMk id="6" creationId="{69579DD2-6E54-4C4A-88F4-A3F3F45BD206}"/>
          </ac:spMkLst>
        </pc:spChg>
        <pc:spChg chg="add del mod">
          <ac:chgData name="佐藤 昌明" userId="S::masaaki.sato@sasukefinlab.onmicrosoft.com::bc133e05-1a16-4631-8277-816eeb448469" providerId="AD" clId="Web-{8DEE648F-0278-CE4F-EAD8-A068EF95403E}" dt="2020-10-16T07:22:51.249" v="1922"/>
          <ac:spMkLst>
            <pc:docMk/>
            <pc:sldMk cId="3074577767" sldId="276"/>
            <ac:spMk id="8" creationId="{A0643434-B765-4A0D-9D7D-83CFAE19317C}"/>
          </ac:spMkLst>
        </pc:spChg>
        <pc:graphicFrameChg chg="add mod modGraphic">
          <ac:chgData name="佐藤 昌明" userId="S::masaaki.sato@sasukefinlab.onmicrosoft.com::bc133e05-1a16-4631-8277-816eeb448469" providerId="AD" clId="Web-{8DEE648F-0278-CE4F-EAD8-A068EF95403E}" dt="2020-10-16T07:03:50.807" v="1101" actId="1076"/>
          <ac:graphicFrameMkLst>
            <pc:docMk/>
            <pc:sldMk cId="3074577767" sldId="276"/>
            <ac:graphicFrameMk id="5" creationId="{98128D88-01F7-4BE2-A488-F7B7F3B3E649}"/>
          </ac:graphicFrameMkLst>
        </pc:graphicFrameChg>
        <pc:graphicFrameChg chg="del">
          <ac:chgData name="佐藤 昌明" userId="S::masaaki.sato@sasukefinlab.onmicrosoft.com::bc133e05-1a16-4631-8277-816eeb448469" providerId="AD" clId="Web-{8DEE648F-0278-CE4F-EAD8-A068EF95403E}" dt="2020-10-16T06:17:02.734" v="293"/>
          <ac:graphicFrameMkLst>
            <pc:docMk/>
            <pc:sldMk cId="3074577767" sldId="276"/>
            <ac:graphicFrameMk id="5" creationId="{BC616234-7D95-4FF9-9281-67FF5E8F8DED}"/>
          </ac:graphicFrameMkLst>
        </pc:graphicFrameChg>
      </pc:sldChg>
      <pc:sldChg chg="modSp">
        <pc:chgData name="佐藤 昌明" userId="S::masaaki.sato@sasukefinlab.onmicrosoft.com::bc133e05-1a16-4631-8277-816eeb448469" providerId="AD" clId="Web-{8DEE648F-0278-CE4F-EAD8-A068EF95403E}" dt="2020-10-16T07:37:26.593" v="2156" actId="20577"/>
        <pc:sldMkLst>
          <pc:docMk/>
          <pc:sldMk cId="3004274255" sldId="277"/>
        </pc:sldMkLst>
        <pc:spChg chg="mod">
          <ac:chgData name="佐藤 昌明" userId="S::masaaki.sato@sasukefinlab.onmicrosoft.com::bc133e05-1a16-4631-8277-816eeb448469" providerId="AD" clId="Web-{8DEE648F-0278-CE4F-EAD8-A068EF95403E}" dt="2020-10-16T07:26:18.956" v="1967" actId="20577"/>
          <ac:spMkLst>
            <pc:docMk/>
            <pc:sldMk cId="3004274255" sldId="277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7:37:26.593" v="2156" actId="20577"/>
          <ac:spMkLst>
            <pc:docMk/>
            <pc:sldMk cId="3004274255" sldId="277"/>
            <ac:spMk id="9" creationId="{44821000-FB34-44B7-B306-BEDA68ECBA3E}"/>
          </ac:spMkLst>
        </pc:spChg>
      </pc:sldChg>
      <pc:sldChg chg="addSp delSp modSp">
        <pc:chgData name="佐藤 昌明" userId="S::masaaki.sato@sasukefinlab.onmicrosoft.com::bc133e05-1a16-4631-8277-816eeb448469" providerId="AD" clId="Web-{8DEE648F-0278-CE4F-EAD8-A068EF95403E}" dt="2020-10-16T07:35:58.295" v="2130"/>
        <pc:sldMkLst>
          <pc:docMk/>
          <pc:sldMk cId="956281154" sldId="278"/>
        </pc:sldMkLst>
        <pc:spChg chg="mod">
          <ac:chgData name="佐藤 昌明" userId="S::masaaki.sato@sasukefinlab.onmicrosoft.com::bc133e05-1a16-4631-8277-816eeb448469" providerId="AD" clId="Web-{8DEE648F-0278-CE4F-EAD8-A068EF95403E}" dt="2020-10-16T07:24:16.157" v="1944" actId="20577"/>
          <ac:spMkLst>
            <pc:docMk/>
            <pc:sldMk cId="956281154" sldId="278"/>
            <ac:spMk id="2" creationId="{4E7D7BD5-7632-45AE-8790-741DE9BACF76}"/>
          </ac:spMkLst>
        </pc:spChg>
        <pc:spChg chg="del mod">
          <ac:chgData name="佐藤 昌明" userId="S::masaaki.sato@sasukefinlab.onmicrosoft.com::bc133e05-1a16-4631-8277-816eeb448469" providerId="AD" clId="Web-{8DEE648F-0278-CE4F-EAD8-A068EF95403E}" dt="2020-10-16T07:06:13.419" v="1112"/>
          <ac:spMkLst>
            <pc:docMk/>
            <pc:sldMk cId="956281154" sldId="278"/>
            <ac:spMk id="9" creationId="{44821000-FB34-44B7-B306-BEDA68ECBA3E}"/>
          </ac:spMkLst>
        </pc:spChg>
        <pc:graphicFrameChg chg="add del mod modGraphic">
          <ac:chgData name="佐藤 昌明" userId="S::masaaki.sato@sasukefinlab.onmicrosoft.com::bc133e05-1a16-4631-8277-816eeb448469" providerId="AD" clId="Web-{8DEE648F-0278-CE4F-EAD8-A068EF95403E}" dt="2020-10-16T07:23:44.156" v="1926"/>
          <ac:graphicFrameMkLst>
            <pc:docMk/>
            <pc:sldMk cId="956281154" sldId="278"/>
            <ac:graphicFrameMk id="5" creationId="{D2F6AD01-E23D-4480-8827-DC9C2CCBBD21}"/>
          </ac:graphicFrameMkLst>
        </pc:graphicFrameChg>
        <pc:graphicFrameChg chg="add mod modGraphic">
          <ac:chgData name="佐藤 昌明" userId="S::masaaki.sato@sasukefinlab.onmicrosoft.com::bc133e05-1a16-4631-8277-816eeb448469" providerId="AD" clId="Web-{8DEE648F-0278-CE4F-EAD8-A068EF95403E}" dt="2020-10-16T07:35:58.295" v="2130"/>
          <ac:graphicFrameMkLst>
            <pc:docMk/>
            <pc:sldMk cId="956281154" sldId="278"/>
            <ac:graphicFrameMk id="7" creationId="{296DA7E1-48D3-453F-AE0A-F5537B79F1C4}"/>
          </ac:graphicFrameMkLst>
        </pc:graphicFrameChg>
      </pc:sldChg>
      <pc:sldChg chg="modSp">
        <pc:chgData name="佐藤 昌明" userId="S::masaaki.sato@sasukefinlab.onmicrosoft.com::bc133e05-1a16-4631-8277-816eeb448469" providerId="AD" clId="Web-{8DEE648F-0278-CE4F-EAD8-A068EF95403E}" dt="2020-10-16T07:25:51.455" v="1962" actId="20577"/>
        <pc:sldMkLst>
          <pc:docMk/>
          <pc:sldMk cId="3952856464" sldId="279"/>
        </pc:sldMkLst>
        <pc:spChg chg="mod">
          <ac:chgData name="佐藤 昌明" userId="S::masaaki.sato@sasukefinlab.onmicrosoft.com::bc133e05-1a16-4631-8277-816eeb448469" providerId="AD" clId="Web-{8DEE648F-0278-CE4F-EAD8-A068EF95403E}" dt="2020-10-16T07:25:44.643" v="1960" actId="20577"/>
          <ac:spMkLst>
            <pc:docMk/>
            <pc:sldMk cId="3952856464" sldId="279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7:25:51.455" v="1962" actId="20577"/>
          <ac:spMkLst>
            <pc:docMk/>
            <pc:sldMk cId="3952856464" sldId="279"/>
            <ac:spMk id="9" creationId="{44821000-FB34-44B7-B306-BEDA68ECBA3E}"/>
          </ac:spMkLst>
        </pc:spChg>
      </pc:sldChg>
      <pc:sldChg chg="modSp ord">
        <pc:chgData name="佐藤 昌明" userId="S::masaaki.sato@sasukefinlab.onmicrosoft.com::bc133e05-1a16-4631-8277-816eeb448469" providerId="AD" clId="Web-{8DEE648F-0278-CE4F-EAD8-A068EF95403E}" dt="2020-10-16T07:22:40.921" v="1921" actId="1076"/>
        <pc:sldMkLst>
          <pc:docMk/>
          <pc:sldMk cId="3099917319" sldId="281"/>
        </pc:sldMkLst>
        <pc:spChg chg="mod">
          <ac:chgData name="佐藤 昌明" userId="S::masaaki.sato@sasukefinlab.onmicrosoft.com::bc133e05-1a16-4631-8277-816eeb448469" providerId="AD" clId="Web-{8DEE648F-0278-CE4F-EAD8-A068EF95403E}" dt="2020-10-16T07:22:40.921" v="1921" actId="1076"/>
          <ac:spMkLst>
            <pc:docMk/>
            <pc:sldMk cId="3099917319" sldId="281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6:12:12.242" v="247" actId="20577"/>
          <ac:spMkLst>
            <pc:docMk/>
            <pc:sldMk cId="3099917319" sldId="281"/>
            <ac:spMk id="8" creationId="{7CCAF6B3-AACB-47A3-9B75-3AD8DA498BF4}"/>
          </ac:spMkLst>
        </pc:spChg>
      </pc:sldChg>
      <pc:sldChg chg="del">
        <pc:chgData name="佐藤 昌明" userId="S::masaaki.sato@sasukefinlab.onmicrosoft.com::bc133e05-1a16-4631-8277-816eeb448469" providerId="AD" clId="Web-{8DEE648F-0278-CE4F-EAD8-A068EF95403E}" dt="2020-10-16T07:20:15.606" v="1915"/>
        <pc:sldMkLst>
          <pc:docMk/>
          <pc:sldMk cId="1963170329" sldId="282"/>
        </pc:sldMkLst>
      </pc:sldChg>
      <pc:sldChg chg="modSp add replId">
        <pc:chgData name="佐藤 昌明" userId="S::masaaki.sato@sasukefinlab.onmicrosoft.com::bc133e05-1a16-4631-8277-816eeb448469" providerId="AD" clId="Web-{8DEE648F-0278-CE4F-EAD8-A068EF95403E}" dt="2020-10-16T07:36:51.874" v="2154"/>
        <pc:sldMkLst>
          <pc:docMk/>
          <pc:sldMk cId="2536338501" sldId="282"/>
        </pc:sldMkLst>
        <pc:graphicFrameChg chg="mod modGraphic">
          <ac:chgData name="佐藤 昌明" userId="S::masaaki.sato@sasukefinlab.onmicrosoft.com::bc133e05-1a16-4631-8277-816eeb448469" providerId="AD" clId="Web-{8DEE648F-0278-CE4F-EAD8-A068EF95403E}" dt="2020-10-16T07:36:51.874" v="2154"/>
          <ac:graphicFrameMkLst>
            <pc:docMk/>
            <pc:sldMk cId="2536338501" sldId="282"/>
            <ac:graphicFrameMk id="5" creationId="{D2F6AD01-E23D-4480-8827-DC9C2CCBBD21}"/>
          </ac:graphicFrameMkLst>
        </pc:graphicFrameChg>
      </pc:sldChg>
      <pc:sldChg chg="addSp delSp modSp add replId">
        <pc:chgData name="佐藤 昌明" userId="S::masaaki.sato@sasukefinlab.onmicrosoft.com::bc133e05-1a16-4631-8277-816eeb448469" providerId="AD" clId="Web-{8DEE648F-0278-CE4F-EAD8-A068EF95403E}" dt="2020-10-16T09:42:23.736" v="2775" actId="14100"/>
        <pc:sldMkLst>
          <pc:docMk/>
          <pc:sldMk cId="4258449147" sldId="283"/>
        </pc:sldMkLst>
        <pc:spChg chg="add mod">
          <ac:chgData name="佐藤 昌明" userId="S::masaaki.sato@sasukefinlab.onmicrosoft.com::bc133e05-1a16-4631-8277-816eeb448469" providerId="AD" clId="Web-{8DEE648F-0278-CE4F-EAD8-A068EF95403E}" dt="2020-10-16T09:33:42.254" v="2662" actId="20577"/>
          <ac:spMkLst>
            <pc:docMk/>
            <pc:sldMk cId="4258449147" sldId="283"/>
            <ac:spMk id="6" creationId="{46E253B9-46FF-44C8-9C34-E97F27BA48AA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29:13.420" v="2600" actId="1076"/>
          <ac:spMkLst>
            <pc:docMk/>
            <pc:sldMk cId="4258449147" sldId="283"/>
            <ac:spMk id="7" creationId="{9A7CA7BE-04C2-4D58-9364-BBB015B5B5EF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7:33:26.620" v="2103" actId="20577"/>
          <ac:spMkLst>
            <pc:docMk/>
            <pc:sldMk cId="4258449147" sldId="283"/>
            <ac:spMk id="9" creationId="{44821000-FB34-44B7-B306-BEDA68ECBA3E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7:49:57.872" v="2202" actId="1076"/>
          <ac:spMkLst>
            <pc:docMk/>
            <pc:sldMk cId="4258449147" sldId="283"/>
            <ac:spMk id="10" creationId="{1E08CD67-0324-436C-BF73-D942E393E9E3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27:05.385" v="2583" actId="20577"/>
          <ac:spMkLst>
            <pc:docMk/>
            <pc:sldMk cId="4258449147" sldId="283"/>
            <ac:spMk id="11" creationId="{75DEB4C9-D1E1-47D6-8111-A373639D3867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28:25.950" v="2591" actId="1076"/>
          <ac:spMkLst>
            <pc:docMk/>
            <pc:sldMk cId="4258449147" sldId="283"/>
            <ac:spMk id="13" creationId="{5509A43B-D890-4B60-8944-96742B186363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0:03.515" v="2609" actId="1076"/>
          <ac:spMkLst>
            <pc:docMk/>
            <pc:sldMk cId="4258449147" sldId="283"/>
            <ac:spMk id="14" creationId="{5D1E3CA8-E7BC-4BC0-B0C6-4E898EAF3865}"/>
          </ac:spMkLst>
        </pc:spChg>
        <pc:spChg chg="add del">
          <ac:chgData name="佐藤 昌明" userId="S::masaaki.sato@sasukefinlab.onmicrosoft.com::bc133e05-1a16-4631-8277-816eeb448469" providerId="AD" clId="Web-{8DEE648F-0278-CE4F-EAD8-A068EF95403E}" dt="2020-10-16T07:59:32.055" v="2267"/>
          <ac:spMkLst>
            <pc:docMk/>
            <pc:sldMk cId="4258449147" sldId="283"/>
            <ac:spMk id="15" creationId="{33DBC868-8484-446A-B696-C7FAD30552A3}"/>
          </ac:spMkLst>
        </pc:spChg>
        <pc:spChg chg="add del">
          <ac:chgData name="佐藤 昌明" userId="S::masaaki.sato@sasukefinlab.onmicrosoft.com::bc133e05-1a16-4631-8277-816eeb448469" providerId="AD" clId="Web-{8DEE648F-0278-CE4F-EAD8-A068EF95403E}" dt="2020-10-16T07:59:32.055" v="2266"/>
          <ac:spMkLst>
            <pc:docMk/>
            <pc:sldMk cId="4258449147" sldId="283"/>
            <ac:spMk id="16" creationId="{FA2B7F88-1BE2-4C27-912B-4F0D6E0CBCA5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3:32.004" v="2660" actId="1076"/>
          <ac:spMkLst>
            <pc:docMk/>
            <pc:sldMk cId="4258449147" sldId="283"/>
            <ac:spMk id="17" creationId="{35814DF4-2C2C-444B-8C35-ED644516129B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3:31.989" v="2658" actId="1076"/>
          <ac:spMkLst>
            <pc:docMk/>
            <pc:sldMk cId="4258449147" sldId="283"/>
            <ac:spMk id="18" creationId="{184C777C-532C-418B-B176-319AB7B199B6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2:39.659" v="2650" actId="14100"/>
          <ac:spMkLst>
            <pc:docMk/>
            <pc:sldMk cId="4258449147" sldId="283"/>
            <ac:spMk id="23" creationId="{2E1C303F-C56A-431D-B8EE-2F185F250EAD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2:19.893" v="2648" actId="1076"/>
          <ac:spMkLst>
            <pc:docMk/>
            <pc:sldMk cId="4258449147" sldId="283"/>
            <ac:spMk id="24" creationId="{5D392C3B-6FAB-4695-9CDD-BB1A56978301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2:30.034" v="2649" actId="1076"/>
          <ac:spMkLst>
            <pc:docMk/>
            <pc:sldMk cId="4258449147" sldId="283"/>
            <ac:spMk id="25" creationId="{AEFAE567-7DC6-4EEB-906A-E322B992D56B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2:59.597" v="2651" actId="1076"/>
          <ac:spMkLst>
            <pc:docMk/>
            <pc:sldMk cId="4258449147" sldId="283"/>
            <ac:spMk id="26" creationId="{E218B50D-3AF0-489D-A598-EDDCEBE09364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5:27.788" v="2681" actId="1076"/>
          <ac:spMkLst>
            <pc:docMk/>
            <pc:sldMk cId="4258449147" sldId="283"/>
            <ac:spMk id="27" creationId="{CAC6D513-49EA-4095-AE93-BDFE9C93F915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1:17.595" v="2629" actId="1076"/>
          <ac:spMkLst>
            <pc:docMk/>
            <pc:sldMk cId="4258449147" sldId="283"/>
            <ac:spMk id="28" creationId="{C9FDE1CB-7230-454F-9605-478BE8C1CFE0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5:07.850" v="2680" actId="1076"/>
          <ac:spMkLst>
            <pc:docMk/>
            <pc:sldMk cId="4258449147" sldId="283"/>
            <ac:spMk id="29" creationId="{3B219FED-F0FA-4D7E-927F-885043DFCC07}"/>
          </ac:spMkLst>
        </pc:spChg>
        <pc:spChg chg="add del">
          <ac:chgData name="佐藤 昌明" userId="S::masaaki.sato@sasukefinlab.onmicrosoft.com::bc133e05-1a16-4631-8277-816eeb448469" providerId="AD" clId="Web-{8DEE648F-0278-CE4F-EAD8-A068EF95403E}" dt="2020-10-16T09:16:43.369" v="2542"/>
          <ac:spMkLst>
            <pc:docMk/>
            <pc:sldMk cId="4258449147" sldId="283"/>
            <ac:spMk id="30" creationId="{51C0E110-57D1-4F0E-99BC-256099A4F5A3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1:25.017" v="2630" actId="1076"/>
          <ac:spMkLst>
            <pc:docMk/>
            <pc:sldMk cId="4258449147" sldId="283"/>
            <ac:spMk id="31" creationId="{4DCBB3A6-C18B-4BFC-8B18-B1EFC48408CE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34:44.756" v="2676" actId="20577"/>
          <ac:spMkLst>
            <pc:docMk/>
            <pc:sldMk cId="4258449147" sldId="283"/>
            <ac:spMk id="32" creationId="{ACE922F9-8F36-4739-B791-5541CFE9EC5E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15:57.524" v="2513" actId="1076"/>
          <ac:spMkLst>
            <pc:docMk/>
            <pc:sldMk cId="4258449147" sldId="283"/>
            <ac:spMk id="33" creationId="{BCD01E9B-F21F-4611-9718-16A068F541AB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27:33.323" v="2588" actId="14100"/>
          <ac:spMkLst>
            <pc:docMk/>
            <pc:sldMk cId="4258449147" sldId="283"/>
            <ac:spMk id="34" creationId="{DE5FED28-FBFF-4065-8373-475A1A1C3C37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41:49.782" v="2767" actId="1076"/>
          <ac:spMkLst>
            <pc:docMk/>
            <pc:sldMk cId="4258449147" sldId="283"/>
            <ac:spMk id="35" creationId="{AE528DF0-A95C-4A16-8ABF-41DB627E7939}"/>
          </ac:spMkLst>
        </pc:spChg>
        <pc:spChg chg="add mod">
          <ac:chgData name="佐藤 昌明" userId="S::masaaki.sato@sasukefinlab.onmicrosoft.com::bc133e05-1a16-4631-8277-816eeb448469" providerId="AD" clId="Web-{8DEE648F-0278-CE4F-EAD8-A068EF95403E}" dt="2020-10-16T09:42:23.736" v="2775" actId="14100"/>
          <ac:spMkLst>
            <pc:docMk/>
            <pc:sldMk cId="4258449147" sldId="283"/>
            <ac:spMk id="36" creationId="{C15898FB-C7C6-46DD-91C5-DBD419639D9F}"/>
          </ac:spMkLst>
        </pc:spChg>
        <pc:picChg chg="add mod">
          <ac:chgData name="佐藤 昌明" userId="S::masaaki.sato@sasukefinlab.onmicrosoft.com::bc133e05-1a16-4631-8277-816eeb448469" providerId="AD" clId="Web-{8DEE648F-0278-CE4F-EAD8-A068EF95403E}" dt="2020-10-16T09:28:37.966" v="2593" actId="1076"/>
          <ac:picMkLst>
            <pc:docMk/>
            <pc:sldMk cId="4258449147" sldId="283"/>
            <ac:picMk id="5" creationId="{7AA2BAD3-3FE3-4EB5-8B2A-353C48051D2C}"/>
          </ac:picMkLst>
        </pc:picChg>
        <pc:picChg chg="add del mod">
          <ac:chgData name="佐藤 昌明" userId="S::masaaki.sato@sasukefinlab.onmicrosoft.com::bc133e05-1a16-4631-8277-816eeb448469" providerId="AD" clId="Web-{8DEE648F-0278-CE4F-EAD8-A068EF95403E}" dt="2020-10-16T07:42:52.318" v="2159"/>
          <ac:picMkLst>
            <pc:docMk/>
            <pc:sldMk cId="4258449147" sldId="283"/>
            <ac:picMk id="6" creationId="{8F3F4282-BD9A-4D8D-B3DA-DB5098DEF112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28:12.762" v="2590" actId="1076"/>
          <ac:picMkLst>
            <pc:docMk/>
            <pc:sldMk cId="4258449147" sldId="283"/>
            <ac:picMk id="8" creationId="{6E848AFC-5A10-4EB7-A8F3-9D91486A5BFB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33:31.973" v="2657" actId="1076"/>
          <ac:picMkLst>
            <pc:docMk/>
            <pc:sldMk cId="4258449147" sldId="283"/>
            <ac:picMk id="12" creationId="{F742AB76-BFF1-4A93-97E1-14ED42E6D3B7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33:09.926" v="2652" actId="1076"/>
          <ac:picMkLst>
            <pc:docMk/>
            <pc:sldMk cId="4258449147" sldId="283"/>
            <ac:picMk id="19" creationId="{33E3AF94-75DA-4897-B512-579F1259FF7A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31:35.579" v="2631" actId="1076"/>
          <ac:picMkLst>
            <pc:docMk/>
            <pc:sldMk cId="4258449147" sldId="283"/>
            <ac:picMk id="20" creationId="{F0DD8A4E-00B8-450E-8691-448EDD16C541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08:30.451" v="2357" actId="1076"/>
          <ac:picMkLst>
            <pc:docMk/>
            <pc:sldMk cId="4258449147" sldId="283"/>
            <ac:picMk id="21" creationId="{58C92916-C93A-4A4D-AED1-1316A6ACC33E}"/>
          </ac:picMkLst>
        </pc:picChg>
        <pc:picChg chg="add mod">
          <ac:chgData name="佐藤 昌明" userId="S::masaaki.sato@sasukefinlab.onmicrosoft.com::bc133e05-1a16-4631-8277-816eeb448469" providerId="AD" clId="Web-{8DEE648F-0278-CE4F-EAD8-A068EF95403E}" dt="2020-10-16T09:12:16.800" v="2447" actId="1076"/>
          <ac:picMkLst>
            <pc:docMk/>
            <pc:sldMk cId="4258449147" sldId="283"/>
            <ac:picMk id="22" creationId="{6E3C6C75-A2B3-46E1-8377-873B29358B1B}"/>
          </ac:picMkLst>
        </pc:picChg>
      </pc:sldChg>
      <pc:sldChg chg="modSp add ord replId">
        <pc:chgData name="佐藤 昌明" userId="S::masaaki.sato@sasukefinlab.onmicrosoft.com::bc133e05-1a16-4631-8277-816eeb448469" providerId="AD" clId="Web-{8DEE648F-0278-CE4F-EAD8-A068EF95403E}" dt="2020-10-16T09:39:07.841" v="2765" actId="20577"/>
        <pc:sldMkLst>
          <pc:docMk/>
          <pc:sldMk cId="434262020" sldId="284"/>
        </pc:sldMkLst>
        <pc:spChg chg="mod">
          <ac:chgData name="佐藤 昌明" userId="S::masaaki.sato@sasukefinlab.onmicrosoft.com::bc133e05-1a16-4631-8277-816eeb448469" providerId="AD" clId="Web-{8DEE648F-0278-CE4F-EAD8-A068EF95403E}" dt="2020-10-16T09:39:07.841" v="2765" actId="20577"/>
          <ac:spMkLst>
            <pc:docMk/>
            <pc:sldMk cId="434262020" sldId="284"/>
            <ac:spMk id="9" creationId="{44821000-FB34-44B7-B306-BEDA68ECBA3E}"/>
          </ac:spMkLst>
        </pc:spChg>
      </pc:sldChg>
      <pc:sldChg chg="modSp add replId">
        <pc:chgData name="佐藤 昌明" userId="S::masaaki.sato@sasukefinlab.onmicrosoft.com::bc133e05-1a16-4631-8277-816eeb448469" providerId="AD" clId="Web-{8DEE648F-0278-CE4F-EAD8-A068EF95403E}" dt="2020-10-16T09:50:50.622" v="2885" actId="20577"/>
        <pc:sldMkLst>
          <pc:docMk/>
          <pc:sldMk cId="2929490425" sldId="285"/>
        </pc:sldMkLst>
        <pc:spChg chg="mod">
          <ac:chgData name="佐藤 昌明" userId="S::masaaki.sato@sasukefinlab.onmicrosoft.com::bc133e05-1a16-4631-8277-816eeb448469" providerId="AD" clId="Web-{8DEE648F-0278-CE4F-EAD8-A068EF95403E}" dt="2020-10-16T09:46:35.196" v="2799" actId="20577"/>
          <ac:spMkLst>
            <pc:docMk/>
            <pc:sldMk cId="2929490425" sldId="285"/>
            <ac:spMk id="2" creationId="{4E7D7BD5-7632-45AE-8790-741DE9BACF76}"/>
          </ac:spMkLst>
        </pc:spChg>
        <pc:spChg chg="mod">
          <ac:chgData name="佐藤 昌明" userId="S::masaaki.sato@sasukefinlab.onmicrosoft.com::bc133e05-1a16-4631-8277-816eeb448469" providerId="AD" clId="Web-{8DEE648F-0278-CE4F-EAD8-A068EF95403E}" dt="2020-10-16T09:50:50.622" v="2885" actId="20577"/>
          <ac:spMkLst>
            <pc:docMk/>
            <pc:sldMk cId="2929490425" sldId="285"/>
            <ac:spMk id="9" creationId="{44821000-FB34-44B7-B306-BEDA68ECBA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4E00D-2D72-468B-AF3C-DC3D16CF685E}" type="datetimeFigureOut">
              <a:rPr kumimoji="1" lang="ja-JP" altLang="en-US" smtClean="0"/>
              <a:t>2020/10/19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1A37A-B4E2-469C-9329-13E6ACEFAF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23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A37A-B4E2-469C-9329-13E6ACEFAFC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76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A37A-B4E2-469C-9329-13E6ACEFAF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70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77C71B-E973-43DB-B3AB-69B95DC89003}"/>
              </a:ext>
            </a:extLst>
          </p:cNvPr>
          <p:cNvSpPr/>
          <p:nvPr userDrawn="1"/>
        </p:nvSpPr>
        <p:spPr>
          <a:xfrm>
            <a:off x="5568951" y="3391421"/>
            <a:ext cx="6288616" cy="36000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649D6A-1F03-434C-95FB-8318EC0E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61" y="2078642"/>
            <a:ext cx="2947091" cy="221031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A16C73-712F-4F9B-9976-3ACC9301CD86}"/>
              </a:ext>
            </a:extLst>
          </p:cNvPr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62284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1">
            <a:extLst>
              <a:ext uri="{FF2B5EF4-FFF2-40B4-BE49-F238E27FC236}">
                <a16:creationId xmlns:a16="http://schemas.microsoft.com/office/drawing/2014/main" id="{A2087C8B-6B37-4FE9-907C-C1284741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12844" cy="515111"/>
          </a:xfrm>
          <a:prstGeom prst="rect">
            <a:avLst/>
          </a:prstGeom>
        </p:spPr>
        <p:txBody>
          <a:bodyPr vert="horz" lIns="0" tIns="45720" rIns="144000" bIns="45720" rtlCol="0" anchor="ctr">
            <a:normAutofit/>
          </a:bodyPr>
          <a:lstStyle>
            <a:lvl1pPr>
              <a:defRPr sz="3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フッター プレースホルダー 4">
            <a:extLst>
              <a:ext uri="{FF2B5EF4-FFF2-40B4-BE49-F238E27FC236}">
                <a16:creationId xmlns:a16="http://schemas.microsoft.com/office/drawing/2014/main" id="{0CA35808-D94A-4143-B7DE-E432BBA30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27431" y="6580204"/>
            <a:ext cx="1821983" cy="24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12" name="スライド番号プレースホルダー 5">
            <a:extLst>
              <a:ext uri="{FF2B5EF4-FFF2-40B4-BE49-F238E27FC236}">
                <a16:creationId xmlns:a16="http://schemas.microsoft.com/office/drawing/2014/main" id="{36A56BDA-6ED7-4CD8-A97E-4EC212DC9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414" y="6576221"/>
            <a:ext cx="442586" cy="281780"/>
          </a:xfrm>
          <a:prstGeom prst="rect">
            <a:avLst/>
          </a:prstGeom>
          <a:solidFill>
            <a:srgbClr val="33DD00"/>
          </a:solidFill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7EE2C01-0D95-4F1C-BC05-82B5A245C68C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9FDD7CA-CAA3-4BBD-B76A-127ADED47BBC}"/>
              </a:ext>
            </a:extLst>
          </p:cNvPr>
          <p:cNvGrpSpPr/>
          <p:nvPr userDrawn="1"/>
        </p:nvGrpSpPr>
        <p:grpSpPr>
          <a:xfrm>
            <a:off x="356226" y="647316"/>
            <a:ext cx="11507752" cy="72000"/>
            <a:chOff x="405185" y="910291"/>
            <a:chExt cx="8495707" cy="72000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29EAC78-B59B-452B-96B4-816153866B81}"/>
                </a:ext>
              </a:extLst>
            </p:cNvPr>
            <p:cNvSpPr/>
            <p:nvPr userDrawn="1"/>
          </p:nvSpPr>
          <p:spPr>
            <a:xfrm>
              <a:off x="405185" y="910291"/>
              <a:ext cx="205200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A29E7AB-F7CF-4289-B5B9-8C067D58ACAE}"/>
                </a:ext>
              </a:extLst>
            </p:cNvPr>
            <p:cNvSpPr/>
            <p:nvPr userDrawn="1"/>
          </p:nvSpPr>
          <p:spPr>
            <a:xfrm>
              <a:off x="2457185" y="943298"/>
              <a:ext cx="6443707" cy="3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E51402-E083-4220-9D44-2C1F8AFE1AB4}"/>
              </a:ext>
            </a:extLst>
          </p:cNvPr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958F8519-576D-4149-8FA4-4D7A985CD0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223" y="781878"/>
            <a:ext cx="11523846" cy="568518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314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477C71B-E973-43DB-B3AB-69B95DC89003}"/>
              </a:ext>
            </a:extLst>
          </p:cNvPr>
          <p:cNvSpPr/>
          <p:nvPr userDrawn="1"/>
        </p:nvSpPr>
        <p:spPr>
          <a:xfrm>
            <a:off x="5568951" y="3391421"/>
            <a:ext cx="6288616" cy="36000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649D6A-1F03-434C-95FB-8318EC0E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61" y="2078642"/>
            <a:ext cx="2947091" cy="221031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A16C73-712F-4F9B-9976-3ACC9301CD86}"/>
              </a:ext>
            </a:extLst>
          </p:cNvPr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62284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1">
            <a:extLst>
              <a:ext uri="{FF2B5EF4-FFF2-40B4-BE49-F238E27FC236}">
                <a16:creationId xmlns:a16="http://schemas.microsoft.com/office/drawing/2014/main" id="{A2087C8B-6B37-4FE9-907C-C1284741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12844" cy="515111"/>
          </a:xfrm>
          <a:prstGeom prst="rect">
            <a:avLst/>
          </a:prstGeom>
        </p:spPr>
        <p:txBody>
          <a:bodyPr vert="horz" lIns="0" tIns="45720" rIns="144000" bIns="45720" rtlCol="0" anchor="ctr">
            <a:normAutofit/>
          </a:bodyPr>
          <a:lstStyle>
            <a:lvl1pPr>
              <a:defRPr sz="3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フッター プレースホルダー 4">
            <a:extLst>
              <a:ext uri="{FF2B5EF4-FFF2-40B4-BE49-F238E27FC236}">
                <a16:creationId xmlns:a16="http://schemas.microsoft.com/office/drawing/2014/main" id="{0CA35808-D94A-4143-B7DE-E432BBA30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27431" y="6580204"/>
            <a:ext cx="1821983" cy="24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12" name="スライド番号プレースホルダー 5">
            <a:extLst>
              <a:ext uri="{FF2B5EF4-FFF2-40B4-BE49-F238E27FC236}">
                <a16:creationId xmlns:a16="http://schemas.microsoft.com/office/drawing/2014/main" id="{36A56BDA-6ED7-4CD8-A97E-4EC212DC9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414" y="6576221"/>
            <a:ext cx="442586" cy="281780"/>
          </a:xfrm>
          <a:prstGeom prst="rect">
            <a:avLst/>
          </a:prstGeom>
          <a:solidFill>
            <a:srgbClr val="33DD00"/>
          </a:solidFill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7EE2C01-0D95-4F1C-BC05-82B5A245C68C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9FDD7CA-CAA3-4BBD-B76A-127ADED47BBC}"/>
              </a:ext>
            </a:extLst>
          </p:cNvPr>
          <p:cNvGrpSpPr/>
          <p:nvPr userDrawn="1"/>
        </p:nvGrpSpPr>
        <p:grpSpPr>
          <a:xfrm>
            <a:off x="356226" y="647316"/>
            <a:ext cx="11507752" cy="72000"/>
            <a:chOff x="405185" y="910291"/>
            <a:chExt cx="8495707" cy="72000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29EAC78-B59B-452B-96B4-816153866B81}"/>
                </a:ext>
              </a:extLst>
            </p:cNvPr>
            <p:cNvSpPr/>
            <p:nvPr userDrawn="1"/>
          </p:nvSpPr>
          <p:spPr>
            <a:xfrm>
              <a:off x="405185" y="910291"/>
              <a:ext cx="2052000" cy="72000"/>
            </a:xfrm>
            <a:prstGeom prst="rect">
              <a:avLst/>
            </a:prstGeom>
            <a:solidFill>
              <a:srgbClr val="33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A29E7AB-F7CF-4289-B5B9-8C067D58ACAE}"/>
                </a:ext>
              </a:extLst>
            </p:cNvPr>
            <p:cNvSpPr/>
            <p:nvPr userDrawn="1"/>
          </p:nvSpPr>
          <p:spPr>
            <a:xfrm>
              <a:off x="2457185" y="943298"/>
              <a:ext cx="6443707" cy="36000"/>
            </a:xfrm>
            <a:prstGeom prst="rect">
              <a:avLst/>
            </a:prstGeom>
            <a:solidFill>
              <a:srgbClr val="D3FF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E51402-E083-4220-9D44-2C1F8AFE1AB4}"/>
              </a:ext>
            </a:extLst>
          </p:cNvPr>
          <p:cNvSpPr/>
          <p:nvPr userDrawn="1"/>
        </p:nvSpPr>
        <p:spPr>
          <a:xfrm>
            <a:off x="0" y="6812282"/>
            <a:ext cx="12192000" cy="45719"/>
          </a:xfrm>
          <a:prstGeom prst="rect">
            <a:avLst/>
          </a:prstGeom>
          <a:solidFill>
            <a:srgbClr val="33D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958F8519-576D-4149-8FA4-4D7A985CD0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223" y="781878"/>
            <a:ext cx="11523846" cy="568518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4314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0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0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wmf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56978CB-F904-4B68-B21E-A8F3E8165BB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531029" y="2802529"/>
            <a:ext cx="4898431" cy="7016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ja-JP" altLang="en-US" sz="3600" b="1">
                <a:latin typeface="メイリオ"/>
                <a:ea typeface="メイリオ"/>
              </a:rPr>
              <a:t>IT</a:t>
            </a:r>
            <a:r>
              <a:rPr kumimoji="1" lang="ja-JP" altLang="en-US" sz="3600" b="1">
                <a:latin typeface="メイリオ"/>
                <a:ea typeface="メイリオ"/>
              </a:rPr>
              <a:t>計画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3C5A6EAA-EF8B-41E5-8EDD-FD79C813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908" y="2386867"/>
            <a:ext cx="2608449" cy="377026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altLang="ja-JP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Web</a:t>
            </a:r>
            <a:r>
              <a:rPr lang="ja-JP" altLang="en-US"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ダイレクト販売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7AFB9DD-9C88-46C6-9EBB-0D819DB54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428" y="2806764"/>
            <a:ext cx="4297269" cy="47029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ja-JP" altLang="en-US" sz="2400">
                <a:solidFill>
                  <a:srgbClr val="373737"/>
                </a:solidFill>
                <a:latin typeface="メイリオ"/>
                <a:ea typeface="メイリオ"/>
              </a:rPr>
              <a:t>［IT-a 内部結合テスト編］</a:t>
            </a:r>
            <a:endParaRPr lang="ja-JP" altLang="en-US" sz="2400" b="1">
              <a:latin typeface="メイリオ"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464185CE-3B48-4E62-B146-CB0958309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551" y="3504204"/>
            <a:ext cx="2277145" cy="377026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en-US" altLang="ja-JP" sz="2000" dirty="0">
                <a:latin typeface="メイリオ"/>
                <a:ea typeface="メイリオ"/>
                <a:cs typeface="メイリオ" panose="020B0604030504040204" pitchFamily="50" charset="-128"/>
              </a:rPr>
              <a:t>2020/10/19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4628988-923F-48FD-92B6-3143F85BD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551" y="3816624"/>
            <a:ext cx="2277145" cy="377026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en-US" altLang="ja-JP" sz="2000" dirty="0">
                <a:latin typeface="メイリオ"/>
                <a:ea typeface="メイリオ"/>
                <a:cs typeface="メイリオ" panose="020B0604030504040204" pitchFamily="50" charset="-128"/>
              </a:rPr>
              <a:t>Ver0.1</a:t>
            </a:r>
            <a:endParaRPr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68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8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運営方針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8.1 </a:t>
            </a:r>
            <a:r>
              <a:rPr lang="en-US" altLang="ja-JP" sz="2000" b="1" err="1"/>
              <a:t>テスト</a:t>
            </a:r>
            <a:r>
              <a:rPr lang="en-US" altLang="ja-JP" sz="2000" b="1"/>
              <a:t>(</a:t>
            </a:r>
            <a:r>
              <a:rPr lang="en-US" altLang="ja-JP" sz="2000" b="1" err="1"/>
              <a:t>打鍵</a:t>
            </a:r>
            <a:r>
              <a:rPr lang="en-US" altLang="ja-JP" sz="2000" b="1"/>
              <a:t>)</a:t>
            </a:r>
            <a:r>
              <a:rPr lang="en-US" altLang="ja-JP" sz="2000" b="1" err="1"/>
              <a:t>実施時間</a:t>
            </a:r>
            <a:endParaRPr lang="ja-JP" altLang="en-US" sz="2000" b="1" err="1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平日 10:00〜18:00（状況により延長あり)</a:t>
            </a:r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>
              <a:buNone/>
            </a:pPr>
            <a:r>
              <a:rPr lang="en-US" sz="2000" b="1">
                <a:ea typeface="+mn-lt"/>
                <a:cs typeface="+mn-lt"/>
              </a:rPr>
              <a:t>8.2 </a:t>
            </a:r>
            <a:r>
              <a:rPr lang="ja-JP" altLang="en-US" sz="2000" b="1">
                <a:ea typeface="+mn-lt"/>
                <a:cs typeface="+mn-lt"/>
              </a:rPr>
              <a:t>修正モジュール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ja-JP" altLang="en-US" sz="2000" b="1">
                <a:ea typeface="+mn-lt"/>
                <a:cs typeface="+mn-lt"/>
              </a:rPr>
              <a:t>コンテナ</a:t>
            </a:r>
            <a:r>
              <a:rPr lang="en-US" sz="2000" b="1">
                <a:ea typeface="+mn-lt"/>
                <a:cs typeface="+mn-lt"/>
              </a:rPr>
              <a:t>)</a:t>
            </a:r>
            <a:r>
              <a:rPr lang="ja-JP" altLang="en-US" sz="2000" b="1">
                <a:ea typeface="+mn-lt"/>
                <a:cs typeface="+mn-lt"/>
              </a:rPr>
              <a:t>リリースタイミング</a:t>
            </a:r>
            <a:endParaRPr lang="en-US" sz="2000" b="1">
              <a:ea typeface="+mn-lt"/>
              <a:cs typeface="+mn-lt"/>
            </a:endParaRP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</a:t>
            </a:r>
            <a:r>
              <a:rPr lang="ja-JP" altLang="en-US" sz="1800">
                <a:ea typeface="+mn-lt"/>
                <a:cs typeface="+mn-lt"/>
              </a:rPr>
              <a:t>通</a:t>
            </a:r>
            <a:r>
              <a:rPr lang="ja-JP" sz="1800">
                <a:ea typeface="+mn-lt"/>
                <a:cs typeface="+mn-lt"/>
              </a:rPr>
              <a:t>常時</a:t>
            </a:r>
            <a:endParaRPr lang="ja-JP" altLang="en-US" sz="1800">
              <a:ea typeface="+mn-lt"/>
              <a:cs typeface="+mn-lt"/>
            </a:endParaRPr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</a:t>
            </a:r>
            <a:r>
              <a:rPr lang="ja-JP" sz="1800">
                <a:ea typeface="+mn-lt"/>
                <a:cs typeface="+mn-lt"/>
              </a:rPr>
              <a:t>平日 </a:t>
            </a:r>
            <a:r>
              <a:rPr lang="ja-JP" altLang="en-US" sz="1800">
                <a:ea typeface="+mn-lt"/>
                <a:cs typeface="+mn-lt"/>
              </a:rPr>
              <a:t>９</a:t>
            </a:r>
            <a:r>
              <a:rPr lang="ja-JP" sz="1800">
                <a:ea typeface="+mn-lt"/>
                <a:cs typeface="+mn-lt"/>
              </a:rPr>
              <a:t>:3</a:t>
            </a:r>
            <a:r>
              <a:rPr lang="en-US" altLang="ja-JP" sz="1800">
                <a:ea typeface="+mn-lt"/>
                <a:cs typeface="+mn-lt"/>
              </a:rPr>
              <a:t>0</a:t>
            </a:r>
            <a:r>
              <a:rPr lang="ja-JP" altLang="en-US" sz="1800">
                <a:ea typeface="+mn-lt"/>
                <a:cs typeface="+mn-lt"/>
              </a:rPr>
              <a:t>、15:</a:t>
            </a:r>
            <a:r>
              <a:rPr lang="en-US" altLang="ja-JP" sz="1800">
                <a:ea typeface="+mn-lt"/>
                <a:cs typeface="+mn-lt"/>
              </a:rPr>
              <a:t>0</a:t>
            </a:r>
            <a:r>
              <a:rPr lang="en-US" altLang="en-US" sz="1800">
                <a:ea typeface="+mn-lt"/>
                <a:cs typeface="+mn-lt"/>
              </a:rPr>
              <a:t>0</a:t>
            </a:r>
            <a:r>
              <a:rPr lang="ja-JP" sz="1800">
                <a:ea typeface="+mn-lt"/>
                <a:cs typeface="+mn-lt"/>
              </a:rPr>
              <a:t>（１日２回</a:t>
            </a:r>
            <a:r>
              <a:rPr lang="ja-JP" altLang="en-US" sz="1800">
                <a:ea typeface="+mn-lt"/>
                <a:cs typeface="+mn-lt"/>
              </a:rPr>
              <a:t>リリース</a:t>
            </a:r>
            <a:r>
              <a:rPr lang="ja-JP" sz="1800">
                <a:ea typeface="+mn-lt"/>
                <a:cs typeface="+mn-lt"/>
              </a:rPr>
              <a:t>)</a:t>
            </a:r>
            <a:endParaRPr lang="ja-JP" sz="1800"/>
          </a:p>
          <a:p>
            <a:pPr>
              <a:buNone/>
            </a:pPr>
            <a:endParaRPr lang="ja-JP" altLang="en-US" sz="1800" b="1"/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緊急時</a:t>
            </a: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　周知のうえ、随時</a:t>
            </a:r>
          </a:p>
          <a:p>
            <a:pPr>
              <a:buNone/>
            </a:pPr>
            <a:endParaRPr lang="ja-JP" altLang="en-US" sz="1800" b="1"/>
          </a:p>
          <a:p>
            <a:pPr>
              <a:buNone/>
            </a:pPr>
            <a:r>
              <a:rPr lang="en-US" altLang="ja-JP" sz="2000" b="1"/>
              <a:t>　</a:t>
            </a:r>
            <a:endParaRPr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300427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8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運営方針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8.3 バグ検出時のフロー　</a:t>
            </a:r>
            <a:endParaRPr lang="ja-JP" altLang="en-US" sz="2000" b="1"/>
          </a:p>
        </p:txBody>
      </p:sp>
      <p:pic>
        <p:nvPicPr>
          <p:cNvPr id="5" name="図 5" descr="落ち込んでいるカスタマー サービスの男性">
            <a:extLst>
              <a:ext uri="{FF2B5EF4-FFF2-40B4-BE49-F238E27FC236}">
                <a16:creationId xmlns:a16="http://schemas.microsoft.com/office/drawing/2014/main" id="{7AA2BAD3-3FE3-4EB5-8B2A-353C4805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19470"/>
            <a:ext cx="885825" cy="99298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7CA7BE-04C2-4D58-9364-BBB015B5B5EF}"/>
              </a:ext>
            </a:extLst>
          </p:cNvPr>
          <p:cNvSpPr txBox="1"/>
          <p:nvPr/>
        </p:nvSpPr>
        <p:spPr>
          <a:xfrm>
            <a:off x="17236" y="177391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テスト実施者(SHIFT)</a:t>
            </a:r>
          </a:p>
        </p:txBody>
      </p:sp>
      <p:pic>
        <p:nvPicPr>
          <p:cNvPr id="8" name="図 9" descr="アイコン&#10;&#10;説明は自動で生成されたものです">
            <a:extLst>
              <a:ext uri="{FF2B5EF4-FFF2-40B4-BE49-F238E27FC236}">
                <a16:creationId xmlns:a16="http://schemas.microsoft.com/office/drawing/2014/main" id="{6E848AFC-5A10-4EB7-A8F3-9D91486A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21" y="2052864"/>
            <a:ext cx="790575" cy="8001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1E08CD67-0324-436C-BF73-D942E393E9E3}"/>
              </a:ext>
            </a:extLst>
          </p:cNvPr>
          <p:cNvSpPr/>
          <p:nvPr/>
        </p:nvSpPr>
        <p:spPr>
          <a:xfrm>
            <a:off x="2282570" y="2034158"/>
            <a:ext cx="26193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DEB4C9-D1E1-47D6-8111-A373639D3867}"/>
              </a:ext>
            </a:extLst>
          </p:cNvPr>
          <p:cNvSpPr txBox="1"/>
          <p:nvPr/>
        </p:nvSpPr>
        <p:spPr>
          <a:xfrm>
            <a:off x="2228849" y="173355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①バグ検知、バグ票起票</a:t>
            </a:r>
          </a:p>
        </p:txBody>
      </p:sp>
      <p:pic>
        <p:nvPicPr>
          <p:cNvPr id="12" name="図 12" descr="指さしているビジネスマン">
            <a:extLst>
              <a:ext uri="{FF2B5EF4-FFF2-40B4-BE49-F238E27FC236}">
                <a16:creationId xmlns:a16="http://schemas.microsoft.com/office/drawing/2014/main" id="{F742AB76-BFF1-4A93-97E1-14ED42E6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573" y="1396093"/>
            <a:ext cx="1138178" cy="1752599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5509A43B-D890-4B60-8944-96742B186363}"/>
              </a:ext>
            </a:extLst>
          </p:cNvPr>
          <p:cNvSpPr/>
          <p:nvPr/>
        </p:nvSpPr>
        <p:spPr>
          <a:xfrm>
            <a:off x="6308924" y="2324897"/>
            <a:ext cx="26193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D1E3CA8-E7BC-4BC0-B0C6-4E898EAF3865}"/>
              </a:ext>
            </a:extLst>
          </p:cNvPr>
          <p:cNvSpPr txBox="1"/>
          <p:nvPr/>
        </p:nvSpPr>
        <p:spPr>
          <a:xfrm>
            <a:off x="6431189" y="2118631"/>
            <a:ext cx="170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②バグ分析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5814DF4-2C2C-444B-8C35-ED644516129B}"/>
              </a:ext>
            </a:extLst>
          </p:cNvPr>
          <p:cNvSpPr txBox="1"/>
          <p:nvPr/>
        </p:nvSpPr>
        <p:spPr>
          <a:xfrm>
            <a:off x="8924924" y="1120320"/>
            <a:ext cx="26007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開発チームPL(サスケ)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184C777C-532C-418B-B176-319AB7B199B6}"/>
              </a:ext>
            </a:extLst>
          </p:cNvPr>
          <p:cNvSpPr/>
          <p:nvPr/>
        </p:nvSpPr>
        <p:spPr>
          <a:xfrm rot="5400000">
            <a:off x="8841212" y="3829394"/>
            <a:ext cx="1022804" cy="223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9" name="図 19" descr="親指を上に向けているビジネスウーマン">
            <a:extLst>
              <a:ext uri="{FF2B5EF4-FFF2-40B4-BE49-F238E27FC236}">
                <a16:creationId xmlns:a16="http://schemas.microsoft.com/office/drawing/2014/main" id="{33E3AF94-75DA-4897-B512-579F1259F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556" y="4759325"/>
            <a:ext cx="933352" cy="1476374"/>
          </a:xfrm>
          <a:prstGeom prst="rect">
            <a:avLst/>
          </a:prstGeom>
        </p:spPr>
      </p:pic>
      <p:pic>
        <p:nvPicPr>
          <p:cNvPr id="20" name="図 20" descr="興奮しているビジネスマン">
            <a:extLst>
              <a:ext uri="{FF2B5EF4-FFF2-40B4-BE49-F238E27FC236}">
                <a16:creationId xmlns:a16="http://schemas.microsoft.com/office/drawing/2014/main" id="{F0DD8A4E-00B8-450E-8691-448EDD16C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129" y="4701269"/>
            <a:ext cx="896034" cy="150494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E253B9-46FF-44C8-9C34-E97F27BA48AA}"/>
              </a:ext>
            </a:extLst>
          </p:cNvPr>
          <p:cNvSpPr txBox="1"/>
          <p:nvPr/>
        </p:nvSpPr>
        <p:spPr>
          <a:xfrm>
            <a:off x="9463314" y="3628571"/>
            <a:ext cx="21626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③ </a:t>
            </a:r>
            <a:r>
              <a:rPr lang="ja-JP" sz="1600">
                <a:ea typeface="+mn-lt"/>
                <a:cs typeface="+mn-lt"/>
              </a:rPr>
              <a:t>担当者アサイン</a:t>
            </a:r>
            <a:endParaRPr lang="en-US" altLang="ja-JP" sz="1600"/>
          </a:p>
        </p:txBody>
      </p:sp>
      <p:pic>
        <p:nvPicPr>
          <p:cNvPr id="21" name="図 9" descr="アイコン&#10;&#10;説明は自動で生成されたものです">
            <a:extLst>
              <a:ext uri="{FF2B5EF4-FFF2-40B4-BE49-F238E27FC236}">
                <a16:creationId xmlns:a16="http://schemas.microsoft.com/office/drawing/2014/main" id="{58C92916-C93A-4A4D-AED1-1316A6AC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45" y="5108575"/>
            <a:ext cx="790575" cy="800100"/>
          </a:xfrm>
          <a:prstGeom prst="rect">
            <a:avLst/>
          </a:prstGeom>
        </p:spPr>
      </p:pic>
      <p:pic>
        <p:nvPicPr>
          <p:cNvPr id="22" name="図 9" descr="アイコン&#10;&#10;説明は自動で生成されたものです">
            <a:extLst>
              <a:ext uri="{FF2B5EF4-FFF2-40B4-BE49-F238E27FC236}">
                <a16:creationId xmlns:a16="http://schemas.microsoft.com/office/drawing/2014/main" id="{6E3C6C75-A2B3-46E1-8377-873B2935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53" y="5117646"/>
            <a:ext cx="790575" cy="800100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2E1C303F-C56A-431D-B8EE-2F185F250EAD}"/>
              </a:ext>
            </a:extLst>
          </p:cNvPr>
          <p:cNvSpPr/>
          <p:nvPr/>
        </p:nvSpPr>
        <p:spPr>
          <a:xfrm rot="10800000">
            <a:off x="7615209" y="5409182"/>
            <a:ext cx="1226003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5D392C3B-6FAB-4695-9CDD-BB1A56978301}"/>
              </a:ext>
            </a:extLst>
          </p:cNvPr>
          <p:cNvSpPr/>
          <p:nvPr/>
        </p:nvSpPr>
        <p:spPr>
          <a:xfrm rot="10800000">
            <a:off x="4371264" y="5416438"/>
            <a:ext cx="208234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EFAE567-7DC6-4EEB-906A-E322B992D56B}"/>
              </a:ext>
            </a:extLst>
          </p:cNvPr>
          <p:cNvSpPr txBox="1"/>
          <p:nvPr/>
        </p:nvSpPr>
        <p:spPr>
          <a:xfrm>
            <a:off x="4203245" y="5130344"/>
            <a:ext cx="26660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⑥バグ修正確認/リリース</a:t>
            </a:r>
            <a:endParaRPr lang="ja-JP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218B50D-3AF0-489D-A598-EDDCEBE09364}"/>
              </a:ext>
            </a:extLst>
          </p:cNvPr>
          <p:cNvSpPr txBox="1"/>
          <p:nvPr/>
        </p:nvSpPr>
        <p:spPr>
          <a:xfrm>
            <a:off x="7570559" y="5166631"/>
            <a:ext cx="170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⑤バグ票更新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C6D513-49EA-4095-AE93-BDFE9C93F915}"/>
              </a:ext>
            </a:extLst>
          </p:cNvPr>
          <p:cNvSpPr txBox="1"/>
          <p:nvPr/>
        </p:nvSpPr>
        <p:spPr>
          <a:xfrm>
            <a:off x="8441416" y="6240688"/>
            <a:ext cx="23903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④ バグ修正/単体テスト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C9FDE1CB-7230-454F-9605-478BE8C1CFE0}"/>
              </a:ext>
            </a:extLst>
          </p:cNvPr>
          <p:cNvSpPr/>
          <p:nvPr/>
        </p:nvSpPr>
        <p:spPr>
          <a:xfrm rot="10800000">
            <a:off x="2070751" y="5423695"/>
            <a:ext cx="10953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3B219FED-F0FA-4D7E-927F-885043DFCC07}"/>
              </a:ext>
            </a:extLst>
          </p:cNvPr>
          <p:cNvSpPr/>
          <p:nvPr/>
        </p:nvSpPr>
        <p:spPr>
          <a:xfrm rot="16200000">
            <a:off x="535865" y="3954124"/>
            <a:ext cx="1871890" cy="20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DCBB3A6-C18B-4BFC-8B18-B1EFC48408CE}"/>
              </a:ext>
            </a:extLst>
          </p:cNvPr>
          <p:cNvSpPr txBox="1"/>
          <p:nvPr/>
        </p:nvSpPr>
        <p:spPr>
          <a:xfrm>
            <a:off x="1930399" y="5145313"/>
            <a:ext cx="21626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⑦ バグ票更新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CE922F9-8F36-4739-B791-5541CFE9EC5E}"/>
              </a:ext>
            </a:extLst>
          </p:cNvPr>
          <p:cNvSpPr txBox="1"/>
          <p:nvPr/>
        </p:nvSpPr>
        <p:spPr>
          <a:xfrm>
            <a:off x="1567542" y="3759199"/>
            <a:ext cx="21626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⑧ 再検証</a:t>
            </a: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BCD01E9B-F21F-4611-9718-16A068F541AB}"/>
              </a:ext>
            </a:extLst>
          </p:cNvPr>
          <p:cNvSpPr/>
          <p:nvPr/>
        </p:nvSpPr>
        <p:spPr>
          <a:xfrm>
            <a:off x="2282569" y="2658271"/>
            <a:ext cx="26193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E5FED28-FBFF-4065-8373-475A1A1C3C37}"/>
              </a:ext>
            </a:extLst>
          </p:cNvPr>
          <p:cNvSpPr txBox="1"/>
          <p:nvPr/>
        </p:nvSpPr>
        <p:spPr>
          <a:xfrm>
            <a:off x="2228848" y="2357663"/>
            <a:ext cx="30334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⑨修正確認、バグ票クローズ</a:t>
            </a:r>
            <a:endParaRPr lang="ja-JP" sz="16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E528DF0-A95C-4A16-8ABF-41DB627E7939}"/>
              </a:ext>
            </a:extLst>
          </p:cNvPr>
          <p:cNvSpPr txBox="1"/>
          <p:nvPr/>
        </p:nvSpPr>
        <p:spPr>
          <a:xfrm>
            <a:off x="2611209" y="6200319"/>
            <a:ext cx="26007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開発チームPL(サスケ)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15898FB-C7C6-46DD-91C5-DBD419639D9F}"/>
              </a:ext>
            </a:extLst>
          </p:cNvPr>
          <p:cNvSpPr txBox="1"/>
          <p:nvPr/>
        </p:nvSpPr>
        <p:spPr>
          <a:xfrm>
            <a:off x="9803038" y="5394776"/>
            <a:ext cx="2259693" cy="345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/>
              <a:t>開発チームメンバー</a:t>
            </a:r>
          </a:p>
        </p:txBody>
      </p:sp>
    </p:spTree>
    <p:extLst>
      <p:ext uri="{BB962C8B-B14F-4D97-AF65-F5344CB8AC3E}">
        <p14:creationId xmlns:p14="http://schemas.microsoft.com/office/powerpoint/2010/main" val="425844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8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運営方針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8.4 課題管理</a:t>
            </a:r>
            <a:endParaRPr lang="ja-JP" altLang="en-US" sz="2000" b="1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サスケ、テスト実施者(SHIFT)、開発者(テクノモバイル/テコテック/サスケ)間の課題(障害)はBacklogを介して共有・管理する</a:t>
            </a:r>
            <a:r>
              <a:rPr lang="en-US" altLang="ja-JP" sz="2000" b="1"/>
              <a:t>　</a:t>
            </a:r>
            <a:endParaRPr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43426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9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コミュニケーション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9.1 </a:t>
            </a:r>
            <a:r>
              <a:rPr lang="en-US" altLang="ja-JP" sz="2000" b="1" err="1"/>
              <a:t>連絡手段</a:t>
            </a:r>
            <a:endParaRPr lang="ja-JP" altLang="en-US" sz="2000" b="1" err="1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・メーリングリスト</a:t>
            </a:r>
            <a:endParaRPr lang="ja-JP" altLang="en-US" sz="2000" b="1">
              <a:ea typeface="+mn-lt"/>
              <a:cs typeface="+mn-lt"/>
            </a:endParaRP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・メール／</a:t>
            </a:r>
            <a:r>
              <a:rPr lang="en-US" altLang="ja-JP" sz="1800">
                <a:ea typeface="+mn-lt"/>
                <a:cs typeface="+mn-lt"/>
              </a:rPr>
              <a:t>TEL</a:t>
            </a:r>
            <a:endParaRPr lang="ja-JP" sz="1800">
              <a:ea typeface="+mn-lt"/>
              <a:cs typeface="+mn-lt"/>
            </a:endParaRP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・</a:t>
            </a:r>
            <a:r>
              <a:rPr lang="en-US" altLang="ja-JP" sz="1800">
                <a:ea typeface="+mn-lt"/>
                <a:cs typeface="+mn-lt"/>
              </a:rPr>
              <a:t>slack</a:t>
            </a:r>
            <a:endParaRPr lang="ja-JP" sz="1800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endParaRPr lang="ja-JP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949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9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コミュニケーション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>
                <a:ea typeface="+mn-lt"/>
                <a:cs typeface="+mn-lt"/>
              </a:rPr>
              <a:t>9.2 </a:t>
            </a:r>
            <a:r>
              <a:rPr lang="en-US" altLang="ja-JP" sz="2000" b="1" err="1">
                <a:ea typeface="+mn-lt"/>
                <a:cs typeface="+mn-lt"/>
              </a:rPr>
              <a:t>会議体</a:t>
            </a:r>
            <a:endParaRPr lang="ja-JP" altLang="en-US" sz="2000" b="1" err="1">
              <a:ea typeface="+mn-lt"/>
              <a:cs typeface="+mn-lt"/>
            </a:endParaRP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・</a:t>
            </a:r>
            <a:r>
              <a:rPr lang="ja-JP" altLang="en-US" sz="1800">
                <a:ea typeface="+mn-lt"/>
                <a:cs typeface="+mn-lt"/>
              </a:rPr>
              <a:t>週次</a:t>
            </a:r>
            <a:endParaRPr lang="ja-JP" sz="1800">
              <a:ea typeface="+mn-lt"/>
              <a:cs typeface="+mn-lt"/>
            </a:endParaRPr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進捗会議</a:t>
            </a:r>
            <a:r>
              <a:rPr lang="ja-JP" sz="1800">
                <a:ea typeface="+mn-lt"/>
                <a:cs typeface="+mn-lt"/>
              </a:rPr>
              <a:t>(はなさく生命、サスケ、SHIFT)</a:t>
            </a:r>
            <a:r>
              <a:rPr lang="ja-JP" altLang="en-US" sz="1800">
                <a:ea typeface="+mn-lt"/>
                <a:cs typeface="+mn-lt"/>
              </a:rPr>
              <a:t>　毎X曜日 XX時〜XX時</a:t>
            </a:r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・テスト状況報告</a:t>
            </a:r>
            <a:endParaRPr lang="ja-JP" altLang="en-US" sz="1800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　</a:t>
            </a:r>
            <a:r>
              <a:rPr lang="ja-JP" sz="1800">
                <a:ea typeface="+mn-lt"/>
                <a:cs typeface="+mn-lt"/>
              </a:rPr>
              <a:t>・WBS、テスト消化件数／バグ検出数／バグ修正数</a:t>
            </a:r>
            <a:endParaRPr lang="ja-JP" sz="1800"/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　</a:t>
            </a:r>
            <a:r>
              <a:rPr lang="ja-JP" altLang="en-US" sz="1800">
                <a:ea typeface="+mn-lt"/>
                <a:cs typeface="+mn-lt"/>
              </a:rPr>
              <a:t>　</a:t>
            </a:r>
            <a:r>
              <a:rPr lang="ja-JP" sz="1800">
                <a:ea typeface="+mn-lt"/>
                <a:cs typeface="+mn-lt"/>
              </a:rPr>
              <a:t>・バグ分析報告</a:t>
            </a:r>
            <a:endParaRPr lang="ja-JP" sz="1800"/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　　</a:t>
            </a:r>
            <a:r>
              <a:rPr lang="ja-JP" altLang="en-US" sz="1800">
                <a:ea typeface="+mn-lt"/>
                <a:cs typeface="+mn-lt"/>
              </a:rPr>
              <a:t>　</a:t>
            </a:r>
            <a:r>
              <a:rPr lang="ja-JP" sz="1800">
                <a:ea typeface="+mn-lt"/>
                <a:cs typeface="+mn-lt"/>
              </a:rPr>
              <a:t>・ソフトウェア規模(SLOC)／テストケース数／バグ数</a:t>
            </a:r>
            <a:endParaRPr lang="ja-JP" sz="1800"/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　　</a:t>
            </a:r>
            <a:r>
              <a:rPr lang="ja-JP" altLang="en-US" sz="1800">
                <a:ea typeface="+mn-lt"/>
                <a:cs typeface="+mn-lt"/>
              </a:rPr>
              <a:t>　</a:t>
            </a:r>
            <a:r>
              <a:rPr lang="ja-JP" sz="1800">
                <a:ea typeface="+mn-lt"/>
                <a:cs typeface="+mn-lt"/>
              </a:rPr>
              <a:t>・品質指標値(IPA準拠)　テスト密度／バグ密度</a:t>
            </a:r>
            <a:endParaRPr lang="ja-JP" sz="1800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　</a:t>
            </a:r>
            <a:r>
              <a:rPr lang="ja-JP" sz="1800">
                <a:ea typeface="+mn-lt"/>
                <a:cs typeface="+mn-lt"/>
              </a:rPr>
              <a:t>・ゾーン分析(新規開発)等</a:t>
            </a:r>
            <a:endParaRPr lang="ja-JP" sz="1800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・対策状況報告</a:t>
            </a:r>
            <a:endParaRPr lang="ja-JP" altLang="en-US" sz="1800"/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　　　・バグと対策、課題共有</a:t>
            </a:r>
            <a:endParaRPr lang="ja-JP" altLang="en-US" sz="1800"/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・臨時</a:t>
            </a:r>
            <a:endParaRPr lang="ja-JP" alt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altLang="en-US" sz="1800">
                <a:ea typeface="+mn-lt"/>
                <a:cs typeface="+mn-lt"/>
              </a:rPr>
              <a:t>　　　</a:t>
            </a:r>
            <a:r>
              <a:rPr lang="ja-JP" sz="1800">
                <a:ea typeface="+mn-lt"/>
                <a:cs typeface="+mn-lt"/>
              </a:rPr>
              <a:t>必要に応じ、各種レビュー会等(はなさく生命、サスケ、SHIFT)を開催</a:t>
            </a:r>
          </a:p>
        </p:txBody>
      </p:sp>
    </p:spTree>
    <p:extLst>
      <p:ext uri="{BB962C8B-B14F-4D97-AF65-F5344CB8AC3E}">
        <p14:creationId xmlns:p14="http://schemas.microsoft.com/office/powerpoint/2010/main" val="88038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18750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10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kumimoji="1" lang="ja-JP" altLang="en-US">
                <a:latin typeface="メイリオ"/>
                <a:ea typeface="メイリオ"/>
              </a:rPr>
              <a:t>スケジュール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8018ED-B5C1-4FDC-8D1D-882BB85C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5" y="812225"/>
            <a:ext cx="11479550" cy="573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3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10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スケジュール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endParaRPr lang="en-US" altLang="ja-JP" sz="1800" b="1"/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E1671BA6-9FF9-45D0-9990-F521C2490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17853"/>
              </p:ext>
            </p:extLst>
          </p:nvPr>
        </p:nvGraphicFramePr>
        <p:xfrm>
          <a:off x="582192" y="1064982"/>
          <a:ext cx="11003996" cy="482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0109">
                  <a:extLst>
                    <a:ext uri="{9D8B030D-6E8A-4147-A177-3AD203B41FA5}">
                      <a16:colId xmlns:a16="http://schemas.microsoft.com/office/drawing/2014/main" val="3861282339"/>
                    </a:ext>
                  </a:extLst>
                </a:gridCol>
                <a:gridCol w="2823887">
                  <a:extLst>
                    <a:ext uri="{9D8B030D-6E8A-4147-A177-3AD203B41FA5}">
                      <a16:colId xmlns:a16="http://schemas.microsoft.com/office/drawing/2014/main" val="2358177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イベント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予定日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5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IT工程キックオフ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(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サスケ、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SHIFT)</a:t>
                      </a:r>
                      <a:endParaRPr kumimoji="1" lang="ja-JP" altLang="en-US" sz="1800" b="0" i="0" u="none" strike="noStrike" noProof="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10/20</a:t>
                      </a:r>
                      <a:endParaRPr lang="ja-JP" sz="1800" b="0" i="0" u="none" strike="noStrike" noProof="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9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工程キックオフ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(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はさなく生命、サスケ、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SHIFT)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10/3W( </a:t>
                      </a:r>
                      <a:r>
                        <a:rPr lang="ja-JP" altLang="en-US" sz="1800" b="0" i="0" u="none" strike="noStrike" noProof="0">
                          <a:latin typeface="メイリオ"/>
                          <a:ea typeface="メイリオ"/>
                        </a:rPr>
                        <a:t>未定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)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IT-aテスト計画策定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10/3W</a:t>
                      </a:r>
                      <a:r>
                        <a:rPr lang="ja-JP" altLang="en-US" sz="1800" b="0" i="0" u="none" strike="noStrike" noProof="0">
                          <a:latin typeface="メイリオ"/>
                          <a:ea typeface="メイリオ"/>
                        </a:rPr>
                        <a:t>ー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10/4W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117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テスト計画レビュー(はさなく生命、サスケ、SHIFT)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10/4W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テスト仕様設計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11/1W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ー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11/4W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テスト仕様レビュー１回目(はさなく生命、サスケ、SHIFT)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11/2W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6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テストデータ等準備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11/2W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ー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11/3W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0466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テスト仕様レビュー２回目(はさなく生命、サスケ、SHIFT)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11/4W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41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テスト実施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11/3W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ー</a:t>
                      </a: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12/3W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0602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テスト品質評価・再打鍵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12/4W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28556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テスト結果報告書作成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12/4W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5947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IT-a</a:t>
                      </a: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テスト結果報告レビュー(はさなく生命、サスケ、SHIFT)</a:t>
                      </a:r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12/4W</a:t>
                      </a:r>
                      <a:endParaRPr kumimoji="1"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3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94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>
                <a:latin typeface="メイリオ"/>
                <a:ea typeface="メイリオ"/>
              </a:rPr>
              <a:t>1.</a:t>
            </a:r>
            <a:r>
              <a:rPr lang="en-US" altLang="ja-JP">
                <a:latin typeface="メイリオ"/>
                <a:ea typeface="メイリオ"/>
              </a:rPr>
              <a:t>テスト目的</a:t>
            </a:r>
            <a:endParaRPr lang="ja-JP" altLang="en-US">
              <a:latin typeface="メイリオ"/>
              <a:ea typeface="メイリオ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1.1 </a:t>
            </a:r>
            <a:r>
              <a:rPr lang="en-US" altLang="ja-JP" sz="2000" b="1" err="1"/>
              <a:t>単一機能単位の動作検証</a:t>
            </a:r>
            <a:endParaRPr lang="ja-JP" altLang="en-US" sz="2000" b="1" err="1"/>
          </a:p>
          <a:p>
            <a:pPr marL="251460" indent="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ja-JP" altLang="en-US" sz="1800"/>
              <a:t>単一機能(画面、バッチ、帳票、メール)単位でケース網羅したデータを用いて品質を確認する</a:t>
            </a:r>
            <a:endParaRPr lang="ja-JP" sz="1800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1.2 </a:t>
            </a:r>
            <a:r>
              <a:rPr lang="en-US" sz="2000" b="1" err="1">
                <a:ea typeface="+mn-lt"/>
                <a:cs typeface="+mn-lt"/>
              </a:rPr>
              <a:t>単一機能単位の</a:t>
            </a:r>
            <a:r>
              <a:rPr lang="en-US" altLang="ja-JP" sz="2000" b="1" err="1">
                <a:ea typeface="+mn-lt"/>
                <a:cs typeface="+mn-lt"/>
              </a:rPr>
              <a:t>性能検証</a:t>
            </a:r>
            <a:endParaRPr lang="en-US" altLang="ja-JP" sz="2000" b="1" err="1"/>
          </a:p>
          <a:p>
            <a:pPr marL="0" indent="0">
              <a:buNone/>
            </a:pPr>
            <a:r>
              <a:rPr lang="ja-JP" altLang="en-US" sz="1800">
                <a:ea typeface="+mn-lt"/>
                <a:cs typeface="+mn-lt"/>
              </a:rPr>
              <a:t>　単一機能</a:t>
            </a:r>
            <a:r>
              <a:rPr lang="en-US" altLang="ja-JP" sz="1800">
                <a:ea typeface="+mn-lt"/>
                <a:cs typeface="+mn-lt"/>
              </a:rPr>
              <a:t>(</a:t>
            </a:r>
            <a:r>
              <a:rPr lang="ja-JP" sz="1800">
                <a:ea typeface="+mn-lt"/>
                <a:cs typeface="+mn-lt"/>
              </a:rPr>
              <a:t>画面、</a:t>
            </a:r>
            <a:r>
              <a:rPr lang="ja-JP" altLang="en-US" sz="1800">
                <a:ea typeface="+mn-lt"/>
                <a:cs typeface="+mn-lt"/>
              </a:rPr>
              <a:t>バッチ</a:t>
            </a:r>
            <a:r>
              <a:rPr lang="ja-JP" sz="1800">
                <a:ea typeface="+mn-lt"/>
                <a:cs typeface="+mn-lt"/>
              </a:rPr>
              <a:t>、帳票</a:t>
            </a:r>
            <a:r>
              <a:rPr lang="ja-JP" altLang="en-US" sz="1800">
                <a:ea typeface="+mn-lt"/>
                <a:cs typeface="+mn-lt"/>
              </a:rPr>
              <a:t>、メール</a:t>
            </a:r>
            <a:r>
              <a:rPr lang="en-US" altLang="ja-JP" sz="1800">
                <a:ea typeface="+mn-lt"/>
                <a:cs typeface="+mn-lt"/>
              </a:rPr>
              <a:t>)</a:t>
            </a:r>
            <a:r>
              <a:rPr lang="ja-JP" altLang="en-US" sz="1800">
                <a:ea typeface="+mn-lt"/>
                <a:cs typeface="+mn-lt"/>
              </a:rPr>
              <a:t>単位で処理時間が想定値以内であることを確認する</a:t>
            </a:r>
            <a:endParaRPr lang="ja-JP"/>
          </a:p>
          <a:p>
            <a:pPr marL="0" indent="0">
              <a:lnSpc>
                <a:spcPts val="2800"/>
              </a:lnSpc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889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2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テスト方法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2000" b="1">
                <a:ea typeface="+mn-lt"/>
                <a:cs typeface="+mn-lt"/>
              </a:rPr>
              <a:t>2.1 </a:t>
            </a:r>
            <a:r>
              <a:rPr lang="ja-JP" altLang="en-US" sz="2000" b="1">
                <a:ea typeface="+mn-lt"/>
                <a:cs typeface="+mn-lt"/>
              </a:rPr>
              <a:t>単一機能単位の動作検証方法</a:t>
            </a:r>
            <a:endParaRPr lang="en-US" altLang="ja-JP" sz="2000" b="1">
              <a:ea typeface="+mn-lt"/>
              <a:cs typeface="+mn-lt"/>
            </a:endParaRPr>
          </a:p>
          <a:p>
            <a:pPr marL="25146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ja-JP" altLang="en-US" sz="1800">
                <a:ea typeface="+mn-lt"/>
                <a:cs typeface="+mn-lt"/>
              </a:rPr>
              <a:t>単一画面単位でオンライン打鍵によりチェック/DB更新/画面出力/帳票出力/メール送信を確認する</a:t>
            </a:r>
          </a:p>
          <a:p>
            <a:pPr marL="0" indent="0">
              <a:lnSpc>
                <a:spcPts val="2800"/>
              </a:lnSpc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2000" b="1">
                <a:ea typeface="+mn-lt"/>
                <a:cs typeface="+mn-lt"/>
              </a:rPr>
              <a:t>2.2 </a:t>
            </a:r>
            <a:r>
              <a:rPr lang="ja-JP" altLang="en-US" sz="2000" b="1">
                <a:ea typeface="+mn-lt"/>
                <a:cs typeface="+mn-lt"/>
              </a:rPr>
              <a:t>単一機能単位の性能検証方法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altLang="en-US" sz="2000">
                <a:ea typeface="+mn-lt"/>
                <a:cs typeface="+mn-lt"/>
              </a:rPr>
              <a:t>　</a:t>
            </a:r>
            <a:r>
              <a:rPr lang="ja-JP" altLang="en-US" sz="1800">
                <a:ea typeface="+mn-lt"/>
                <a:cs typeface="+mn-lt"/>
              </a:rPr>
              <a:t>単一画面単位でオンライン打鍵を行い、フロント/バックエンドの各処理時間をログから確認する</a:t>
            </a:r>
            <a:endParaRPr lang="en-US" altLang="ja-JP" sz="1800" b="1"/>
          </a:p>
        </p:txBody>
      </p:sp>
    </p:spTree>
    <p:extLst>
      <p:ext uri="{BB962C8B-B14F-4D97-AF65-F5344CB8AC3E}">
        <p14:creationId xmlns:p14="http://schemas.microsoft.com/office/powerpoint/2010/main" val="325823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3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テスト対象範囲</a:t>
            </a:r>
            <a:endParaRPr lang="ja-JP" altLang="en-US">
              <a:latin typeface="メイリオ"/>
              <a:ea typeface="メイリオ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3.1 テスト対象機能(画面/バッチ/帳票/メール)</a:t>
            </a:r>
            <a:endParaRPr lang="ja-JP" altLang="en-US" sz="2000" b="1" err="1"/>
          </a:p>
          <a:p>
            <a:pPr>
              <a:buNone/>
            </a:pPr>
            <a:r>
              <a:rPr lang="ja-JP" altLang="en-US" sz="2000">
                <a:ea typeface="+mn-lt"/>
                <a:cs typeface="+mn-lt"/>
              </a:rPr>
              <a:t>　</a:t>
            </a:r>
            <a:r>
              <a:rPr lang="ja-JP" altLang="en-US" sz="1800">
                <a:ea typeface="+mn-lt"/>
                <a:cs typeface="+mn-lt"/>
              </a:rPr>
              <a:t>別紙. IT-aテスト対象機能一覧.xlsxを参照</a:t>
            </a:r>
            <a:endParaRPr lang="en-US" altLang="ja-JP" sz="1800" b="1"/>
          </a:p>
          <a:p>
            <a:pPr>
              <a:buNone/>
            </a:pPr>
            <a:endParaRPr lang="ja-JP" altLang="en-US" sz="1800"/>
          </a:p>
          <a:p>
            <a:pPr marL="0" indent="0">
              <a:lnSpc>
                <a:spcPts val="2800"/>
              </a:lnSpc>
              <a:buNone/>
            </a:pPr>
            <a:r>
              <a:rPr lang="en-US" sz="2000" b="1">
                <a:ea typeface="+mn-lt"/>
                <a:cs typeface="+mn-lt"/>
              </a:rPr>
              <a:t>3.2</a:t>
            </a:r>
            <a:r>
              <a:rPr lang="en-US" altLang="ja-JP" sz="2000" b="1">
                <a:ea typeface="+mn-lt"/>
                <a:cs typeface="+mn-lt"/>
              </a:rPr>
              <a:t> </a:t>
            </a:r>
            <a:r>
              <a:rPr lang="ja-JP" altLang="en-US" sz="2000" b="1">
                <a:ea typeface="+mn-lt"/>
                <a:cs typeface="+mn-lt"/>
              </a:rPr>
              <a:t>性能目標値</a:t>
            </a:r>
            <a:endParaRPr lang="en-US" altLang="ja-JP" sz="2000" b="1">
              <a:ea typeface="+mn-lt"/>
              <a:cs typeface="+mn-lt"/>
            </a:endParaRPr>
          </a:p>
          <a:p>
            <a:pPr>
              <a:buNone/>
            </a:pPr>
            <a:r>
              <a:rPr lang="ja-JP" sz="1800">
                <a:ea typeface="+mn-lt"/>
                <a:cs typeface="+mn-lt"/>
              </a:rPr>
              <a:t>　フロント処理時間</a:t>
            </a:r>
            <a:r>
              <a:rPr lang="en-US" altLang="ja-JP" sz="1800">
                <a:ea typeface="+mn-lt"/>
                <a:cs typeface="+mn-lt"/>
              </a:rPr>
              <a:t>(5多重)　　　０.５秒以内</a:t>
            </a:r>
            <a:endParaRPr lang="en-US" sz="1800">
              <a:ea typeface="+mn-lt"/>
              <a:cs typeface="+mn-lt"/>
            </a:endParaRPr>
          </a:p>
          <a:p>
            <a:pPr>
              <a:buNone/>
            </a:pPr>
            <a:r>
              <a:rPr lang="ja-JP" altLang="en-US" sz="1800">
                <a:ea typeface="+mn-lt"/>
                <a:cs typeface="+mn-lt"/>
              </a:rPr>
              <a:t>　バックエンド処理時間</a:t>
            </a:r>
            <a:r>
              <a:rPr lang="en-US" sz="1800">
                <a:ea typeface="+mn-lt"/>
                <a:cs typeface="+mn-lt"/>
              </a:rPr>
              <a:t>(5</a:t>
            </a:r>
            <a:r>
              <a:rPr lang="ja-JP" altLang="en-US" sz="1800">
                <a:ea typeface="+mn-lt"/>
                <a:cs typeface="+mn-lt"/>
              </a:rPr>
              <a:t>多重</a:t>
            </a:r>
            <a:r>
              <a:rPr lang="en-US" sz="1800">
                <a:ea typeface="+mn-lt"/>
                <a:cs typeface="+mn-lt"/>
              </a:rPr>
              <a:t>)</a:t>
            </a:r>
            <a:r>
              <a:rPr lang="ja-JP" altLang="en-US" sz="1800">
                <a:ea typeface="+mn-lt"/>
                <a:cs typeface="+mn-lt"/>
              </a:rPr>
              <a:t>　０</a:t>
            </a:r>
            <a:r>
              <a:rPr lang="en-US" sz="1800">
                <a:ea typeface="+mn-lt"/>
                <a:cs typeface="+mn-lt"/>
              </a:rPr>
              <a:t>.</a:t>
            </a:r>
            <a:r>
              <a:rPr lang="ja-JP" altLang="en-US" sz="1800">
                <a:ea typeface="+mn-lt"/>
                <a:cs typeface="+mn-lt"/>
              </a:rPr>
              <a:t>５秒以内</a:t>
            </a:r>
            <a:endParaRPr lang="en-US" sz="1800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000" b="1">
              <a:ea typeface="+mn-lt"/>
              <a:cs typeface="+mn-lt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2000" b="1">
                <a:ea typeface="+mn-lt"/>
                <a:cs typeface="+mn-lt"/>
              </a:rPr>
              <a:t>　</a:t>
            </a:r>
            <a:endParaRPr lang="en-US" sz="2000">
              <a:ea typeface="+mn-lt"/>
              <a:cs typeface="+mn-lt"/>
            </a:endParaRPr>
          </a:p>
          <a:p>
            <a:pPr>
              <a:buNone/>
            </a:pPr>
            <a:endParaRPr lang="en-US" altLang="ja-JP" sz="200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195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FA94C-2771-49F0-8A35-6EB5100D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４.</a:t>
            </a:r>
            <a:r>
              <a:rPr lang="ja-JP" altLang="en-US">
                <a:latin typeface="メイリオ"/>
                <a:ea typeface="メイリオ"/>
              </a:rPr>
              <a:t>テスト環境</a:t>
            </a:r>
            <a:endParaRPr kumimoji="1" lang="ja-JP" altLang="en-US">
              <a:latin typeface="メイリオ"/>
              <a:ea typeface="メイリオ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BDB439-AE08-43EB-AEC2-1A9D776F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383D13-8E24-488F-B0CA-AC65EB187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6E33F2C-BBFC-4894-96AC-49CA87C5AD5F}"/>
              </a:ext>
            </a:extLst>
          </p:cNvPr>
          <p:cNvSpPr txBox="1">
            <a:spLocks/>
          </p:cNvSpPr>
          <p:nvPr/>
        </p:nvSpPr>
        <p:spPr>
          <a:xfrm>
            <a:off x="345223" y="843079"/>
            <a:ext cx="11523846" cy="5585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/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12E0FA6-40A8-48BF-BDE6-D3EF94A0E610}"/>
              </a:ext>
            </a:extLst>
          </p:cNvPr>
          <p:cNvSpPr txBox="1">
            <a:spLocks/>
          </p:cNvSpPr>
          <p:nvPr/>
        </p:nvSpPr>
        <p:spPr>
          <a:xfrm>
            <a:off x="345223" y="843079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ja-JP" altLang="en-US" sz="2000" b="1"/>
              <a:t>4.1 テスト(ステージング)環境</a:t>
            </a:r>
          </a:p>
          <a:p>
            <a:pPr marL="251460" indent="0">
              <a:lnSpc>
                <a:spcPts val="2800"/>
              </a:lnSpc>
              <a:spcBef>
                <a:spcPts val="0"/>
              </a:spcBef>
              <a:buNone/>
            </a:pPr>
            <a:endParaRPr lang="en-US" altLang="ja-JP" sz="2000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</p:txBody>
      </p:sp>
      <p:sp>
        <p:nvSpPr>
          <p:cNvPr id="18" name="角丸四角形 472">
            <a:extLst>
              <a:ext uri="{FF2B5EF4-FFF2-40B4-BE49-F238E27FC236}">
                <a16:creationId xmlns:a16="http://schemas.microsoft.com/office/drawing/2014/main" id="{678A4A36-7DD5-4734-A543-51E53B588A5C}"/>
              </a:ext>
            </a:extLst>
          </p:cNvPr>
          <p:cNvSpPr/>
          <p:nvPr/>
        </p:nvSpPr>
        <p:spPr>
          <a:xfrm>
            <a:off x="9391099" y="4292130"/>
            <a:ext cx="1796267" cy="1293388"/>
          </a:xfrm>
          <a:prstGeom prst="roundRect">
            <a:avLst>
              <a:gd name="adj" fmla="val 5272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0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4C61CA5-4100-49A6-86A0-2751C8127058}"/>
              </a:ext>
            </a:extLst>
          </p:cNvPr>
          <p:cNvSpPr/>
          <p:nvPr/>
        </p:nvSpPr>
        <p:spPr>
          <a:xfrm>
            <a:off x="826379" y="4014418"/>
            <a:ext cx="1169397" cy="1234700"/>
          </a:xfrm>
          <a:prstGeom prst="roundRect">
            <a:avLst/>
          </a:pr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8B87613-FB39-4103-A088-BA9CF4B60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50" y="4443601"/>
            <a:ext cx="372370" cy="34142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2B1EB52-2A54-429A-B6BC-791B7BE7D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4415" y="4458761"/>
            <a:ext cx="340788" cy="311122"/>
          </a:xfrm>
          <a:prstGeom prst="rect">
            <a:avLst/>
          </a:prstGeom>
        </p:spPr>
      </p:pic>
      <p:sp>
        <p:nvSpPr>
          <p:cNvPr id="22" name="テキスト ボックス 6">
            <a:extLst>
              <a:ext uri="{FF2B5EF4-FFF2-40B4-BE49-F238E27FC236}">
                <a16:creationId xmlns:a16="http://schemas.microsoft.com/office/drawing/2014/main" id="{B991F6B3-6829-4527-8EEF-104686401FCB}"/>
              </a:ext>
            </a:extLst>
          </p:cNvPr>
          <p:cNvSpPr txBox="1"/>
          <p:nvPr/>
        </p:nvSpPr>
        <p:spPr>
          <a:xfrm>
            <a:off x="844149" y="4172146"/>
            <a:ext cx="44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000" i="1">
                <a:solidFill>
                  <a:schemeClr val="tx2"/>
                </a:solidFill>
                <a:latin typeface="Arial" pitchFamily="34" charset="0"/>
                <a:ea typeface="メイリオ" pitchFamily="50" charset="-128"/>
                <a:cs typeface="Arial" pitchFamily="34" charset="0"/>
              </a:rPr>
              <a:t>顧客</a:t>
            </a:r>
          </a:p>
        </p:txBody>
      </p:sp>
      <p:sp>
        <p:nvSpPr>
          <p:cNvPr id="25" name="角丸四角形 469">
            <a:extLst>
              <a:ext uri="{FF2B5EF4-FFF2-40B4-BE49-F238E27FC236}">
                <a16:creationId xmlns:a16="http://schemas.microsoft.com/office/drawing/2014/main" id="{AA277F70-A51F-4A15-9E66-D8B4096A444A}"/>
              </a:ext>
            </a:extLst>
          </p:cNvPr>
          <p:cNvSpPr/>
          <p:nvPr/>
        </p:nvSpPr>
        <p:spPr>
          <a:xfrm>
            <a:off x="2461565" y="3254723"/>
            <a:ext cx="4484395" cy="2760198"/>
          </a:xfrm>
          <a:prstGeom prst="roundRect">
            <a:avLst>
              <a:gd name="adj" fmla="val 5272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0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AWS</a:t>
            </a:r>
          </a:p>
          <a:p>
            <a:pPr algn="ctr"/>
            <a:r>
              <a:rPr lang="ja-JP" altLang="en-US" sz="8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東京リージョン</a:t>
            </a:r>
            <a:endParaRPr kumimoji="1" lang="en-US" altLang="ja-JP" sz="8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7" name="角丸四角形 537">
            <a:extLst>
              <a:ext uri="{FF2B5EF4-FFF2-40B4-BE49-F238E27FC236}">
                <a16:creationId xmlns:a16="http://schemas.microsoft.com/office/drawing/2014/main" id="{1142DB35-21B5-4275-AF36-7EF2EDD5F3A7}"/>
              </a:ext>
            </a:extLst>
          </p:cNvPr>
          <p:cNvSpPr/>
          <p:nvPr/>
        </p:nvSpPr>
        <p:spPr>
          <a:xfrm>
            <a:off x="2812814" y="1681226"/>
            <a:ext cx="3759007" cy="939551"/>
          </a:xfrm>
          <a:prstGeom prst="roundRect">
            <a:avLst>
              <a:gd name="adj" fmla="val 5272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 altLang="ja-JP" sz="8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E51F8949-D76D-4838-A34C-B9C82F55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56" y="1996012"/>
            <a:ext cx="374075" cy="37880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5744B9DE-DE55-4E9B-BD08-B271B2D8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75" y="2013596"/>
            <a:ext cx="545508" cy="31432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15B66FD0-F2B6-4670-A37E-CE9EC466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31" y="1993698"/>
            <a:ext cx="459518" cy="42970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AA307F29-1C7F-4D14-93C9-E8A8055B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66" y="1740889"/>
            <a:ext cx="629710" cy="3303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41209CB8-81D6-49F5-A9A1-081062C0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37" y="1746318"/>
            <a:ext cx="508326" cy="3443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D86653D-A4B0-40DF-83DB-508C29E4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12" y="2149921"/>
            <a:ext cx="1770368" cy="3922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角丸四角形 472">
            <a:extLst>
              <a:ext uri="{FF2B5EF4-FFF2-40B4-BE49-F238E27FC236}">
                <a16:creationId xmlns:a16="http://schemas.microsoft.com/office/drawing/2014/main" id="{9FC42FAC-308C-45F7-AD7F-0F343B1244E0}"/>
              </a:ext>
            </a:extLst>
          </p:cNvPr>
          <p:cNvSpPr/>
          <p:nvPr/>
        </p:nvSpPr>
        <p:spPr>
          <a:xfrm>
            <a:off x="7966720" y="4292130"/>
            <a:ext cx="792088" cy="1293388"/>
          </a:xfrm>
          <a:prstGeom prst="roundRect">
            <a:avLst>
              <a:gd name="adj" fmla="val 5272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0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5" name="Picture 30">
            <a:extLst>
              <a:ext uri="{FF2B5EF4-FFF2-40B4-BE49-F238E27FC236}">
                <a16:creationId xmlns:a16="http://schemas.microsoft.com/office/drawing/2014/main" id="{713F3E88-1E4F-495C-A838-BF71EB0B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49070" y="4614073"/>
            <a:ext cx="414469" cy="510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6" name="テキスト ボックス 25">
            <a:extLst>
              <a:ext uri="{FF2B5EF4-FFF2-40B4-BE49-F238E27FC236}">
                <a16:creationId xmlns:a16="http://schemas.microsoft.com/office/drawing/2014/main" id="{0392BA6E-6DB8-4FBD-BAEC-FF2573738962}"/>
              </a:ext>
            </a:extLst>
          </p:cNvPr>
          <p:cNvSpPr txBox="1"/>
          <p:nvPr/>
        </p:nvSpPr>
        <p:spPr>
          <a:xfrm>
            <a:off x="8009559" y="5148588"/>
            <a:ext cx="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API</a:t>
            </a:r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基盤</a:t>
            </a:r>
            <a:endParaRPr kumimoji="1"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(SBI-FI)</a:t>
            </a:r>
            <a:endParaRPr kumimoji="1" lang="ja-JP" altLang="en-US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7" name="Picture 17">
            <a:extLst>
              <a:ext uri="{FF2B5EF4-FFF2-40B4-BE49-F238E27FC236}">
                <a16:creationId xmlns:a16="http://schemas.microsoft.com/office/drawing/2014/main" id="{A5AED100-AE77-4DBF-8E5E-C5B76C008CE0}"/>
              </a:ext>
            </a:extLst>
          </p:cNvPr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611028" y="4103491"/>
            <a:ext cx="308997" cy="4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テキスト ボックス 27">
            <a:extLst>
              <a:ext uri="{FF2B5EF4-FFF2-40B4-BE49-F238E27FC236}">
                <a16:creationId xmlns:a16="http://schemas.microsoft.com/office/drawing/2014/main" id="{684A04EC-70F2-416E-B73C-EBD93977BE77}"/>
              </a:ext>
            </a:extLst>
          </p:cNvPr>
          <p:cNvSpPr txBox="1"/>
          <p:nvPr/>
        </p:nvSpPr>
        <p:spPr>
          <a:xfrm>
            <a:off x="8050733" y="4336262"/>
            <a:ext cx="816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豊洲</a:t>
            </a:r>
            <a:r>
              <a:rPr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DC</a:t>
            </a:r>
            <a:endParaRPr kumimoji="1" lang="ja-JP" altLang="en-US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9" name="Picture 30">
            <a:extLst>
              <a:ext uri="{FF2B5EF4-FFF2-40B4-BE49-F238E27FC236}">
                <a16:creationId xmlns:a16="http://schemas.microsoft.com/office/drawing/2014/main" id="{37CF0FEA-B65B-4782-A406-12448D83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62281" y="4614073"/>
            <a:ext cx="414469" cy="510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40" name="テキスト ボックス 30">
            <a:extLst>
              <a:ext uri="{FF2B5EF4-FFF2-40B4-BE49-F238E27FC236}">
                <a16:creationId xmlns:a16="http://schemas.microsoft.com/office/drawing/2014/main" id="{16CA78D6-2448-4D89-9BC6-239CDC776BF4}"/>
              </a:ext>
            </a:extLst>
          </p:cNvPr>
          <p:cNvSpPr txBox="1"/>
          <p:nvPr/>
        </p:nvSpPr>
        <p:spPr>
          <a:xfrm>
            <a:off x="10428049" y="4591064"/>
            <a:ext cx="81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基幹系</a:t>
            </a:r>
            <a:endParaRPr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・販売支援</a:t>
            </a:r>
            <a:endParaRPr kumimoji="1"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・契約管理</a:t>
            </a:r>
            <a:endParaRPr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900" err="1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etc</a:t>
            </a:r>
            <a:endParaRPr kumimoji="1" lang="ja-JP" altLang="en-US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8D79E735-7E28-464D-97AF-EF324EFE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484804" y="4746515"/>
            <a:ext cx="423089" cy="30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7">
            <a:extLst>
              <a:ext uri="{FF2B5EF4-FFF2-40B4-BE49-F238E27FC236}">
                <a16:creationId xmlns:a16="http://schemas.microsoft.com/office/drawing/2014/main" id="{A80E4548-7EEB-4F2C-B9D8-290BEE6B8234}"/>
              </a:ext>
            </a:extLst>
          </p:cNvPr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976512" y="4103491"/>
            <a:ext cx="308997" cy="4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テキスト ボックス 33">
            <a:extLst>
              <a:ext uri="{FF2B5EF4-FFF2-40B4-BE49-F238E27FC236}">
                <a16:creationId xmlns:a16="http://schemas.microsoft.com/office/drawing/2014/main" id="{AAE62316-1338-4794-9B09-9E8E99B73CDF}"/>
              </a:ext>
            </a:extLst>
          </p:cNvPr>
          <p:cNvSpPr txBox="1"/>
          <p:nvPr/>
        </p:nvSpPr>
        <p:spPr>
          <a:xfrm>
            <a:off x="2850186" y="1721327"/>
            <a:ext cx="97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000" i="1">
                <a:solidFill>
                  <a:schemeClr val="tx2"/>
                </a:solidFill>
                <a:latin typeface="Arial" pitchFamily="34" charset="0"/>
                <a:ea typeface="メイリオ" pitchFamily="50" charset="-128"/>
                <a:cs typeface="Arial" pitchFamily="34" charset="0"/>
              </a:rPr>
              <a:t>外部サービス</a:t>
            </a:r>
          </a:p>
        </p:txBody>
      </p:sp>
      <p:sp>
        <p:nvSpPr>
          <p:cNvPr id="44" name="テキスト ボックス 34">
            <a:extLst>
              <a:ext uri="{FF2B5EF4-FFF2-40B4-BE49-F238E27FC236}">
                <a16:creationId xmlns:a16="http://schemas.microsoft.com/office/drawing/2014/main" id="{117A5F0A-8DC9-439D-B04F-55AA2B5EA1E4}"/>
              </a:ext>
            </a:extLst>
          </p:cNvPr>
          <p:cNvSpPr txBox="1"/>
          <p:nvPr/>
        </p:nvSpPr>
        <p:spPr>
          <a:xfrm>
            <a:off x="9347854" y="4328567"/>
            <a:ext cx="627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000" i="1">
                <a:solidFill>
                  <a:schemeClr val="tx2"/>
                </a:solidFill>
                <a:latin typeface="Arial" pitchFamily="34" charset="0"/>
                <a:ea typeface="メイリオ" pitchFamily="50" charset="-128"/>
                <a:cs typeface="Arial" pitchFamily="34" charset="0"/>
              </a:rPr>
              <a:t>横浜</a:t>
            </a:r>
            <a:r>
              <a:rPr kumimoji="1" lang="en-US" altLang="ja-JP" sz="1000" i="1">
                <a:solidFill>
                  <a:schemeClr val="tx2"/>
                </a:solidFill>
                <a:latin typeface="Arial" pitchFamily="34" charset="0"/>
                <a:ea typeface="メイリオ" pitchFamily="50" charset="-128"/>
                <a:cs typeface="Arial" pitchFamily="34" charset="0"/>
              </a:rPr>
              <a:t>DC</a:t>
            </a:r>
            <a:endParaRPr kumimoji="1" lang="ja-JP" altLang="en-US" sz="1000" i="1">
              <a:solidFill>
                <a:schemeClr val="tx2"/>
              </a:solidFill>
              <a:latin typeface="Arial" pitchFamily="34" charset="0"/>
              <a:ea typeface="メイリオ" pitchFamily="50" charset="-128"/>
              <a:cs typeface="Arial" pitchFamily="34" charset="0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6E1F050D-08BF-4CE8-87BA-023378087AAF}"/>
              </a:ext>
            </a:extLst>
          </p:cNvPr>
          <p:cNvCxnSpPr>
            <a:cxnSpLocks/>
          </p:cNvCxnSpPr>
          <p:nvPr/>
        </p:nvCxnSpPr>
        <p:spPr>
          <a:xfrm flipH="1">
            <a:off x="8758808" y="4938824"/>
            <a:ext cx="632291" cy="0"/>
          </a:xfrm>
          <a:prstGeom prst="straightConnector1">
            <a:avLst/>
          </a:prstGeom>
          <a:ln w="63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ADA13E73-20DF-4CB8-A969-DB3C1BC4E6E8}"/>
              </a:ext>
            </a:extLst>
          </p:cNvPr>
          <p:cNvCxnSpPr>
            <a:cxnSpLocks/>
          </p:cNvCxnSpPr>
          <p:nvPr/>
        </p:nvCxnSpPr>
        <p:spPr>
          <a:xfrm>
            <a:off x="1995776" y="4631768"/>
            <a:ext cx="465789" cy="3054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81EDF8A-7715-4B57-AA9E-3BCB97415DB6}"/>
              </a:ext>
            </a:extLst>
          </p:cNvPr>
          <p:cNvCxnSpPr>
            <a:cxnSpLocks/>
          </p:cNvCxnSpPr>
          <p:nvPr/>
        </p:nvCxnSpPr>
        <p:spPr>
          <a:xfrm flipH="1" flipV="1">
            <a:off x="6958032" y="4060988"/>
            <a:ext cx="1008688" cy="877836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78">
            <a:extLst>
              <a:ext uri="{FF2B5EF4-FFF2-40B4-BE49-F238E27FC236}">
                <a16:creationId xmlns:a16="http://schemas.microsoft.com/office/drawing/2014/main" id="{8BCB89D8-E49D-47B6-A290-85EC4E63304E}"/>
              </a:ext>
            </a:extLst>
          </p:cNvPr>
          <p:cNvSpPr txBox="1"/>
          <p:nvPr/>
        </p:nvSpPr>
        <p:spPr>
          <a:xfrm>
            <a:off x="8024855" y="2434263"/>
            <a:ext cx="341632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外部サービス</a:t>
            </a:r>
            <a:r>
              <a:rPr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及び基幹システムへ</a:t>
            </a:r>
            <a:r>
              <a:rPr kumimoji="1"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は</a:t>
            </a:r>
            <a:r>
              <a:rPr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モックでの</a:t>
            </a:r>
            <a:endParaRPr lang="en-US" altLang="ja-JP" sz="1200">
              <a:solidFill>
                <a:schemeClr val="tx2"/>
              </a:solidFill>
              <a:latin typeface="メイリオ"/>
              <a:ea typeface="メイリオ"/>
              <a:cs typeface="メイリオ" pitchFamily="50" charset="-128"/>
            </a:endParaRPr>
          </a:p>
          <a:p>
            <a:r>
              <a:rPr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折り返しとなる</a:t>
            </a:r>
            <a:endParaRPr lang="en-US" altLang="ja-JP" sz="1200">
              <a:solidFill>
                <a:schemeClr val="tx2"/>
              </a:solidFill>
              <a:latin typeface="メイリオ"/>
              <a:ea typeface="メイリオ"/>
              <a:cs typeface="メイリオ" pitchFamily="50" charset="-128"/>
            </a:endParaRPr>
          </a:p>
        </p:txBody>
      </p:sp>
      <p:pic>
        <p:nvPicPr>
          <p:cNvPr id="55" name="Graphic 7">
            <a:extLst>
              <a:ext uri="{FF2B5EF4-FFF2-40B4-BE49-F238E27FC236}">
                <a16:creationId xmlns:a16="http://schemas.microsoft.com/office/drawing/2014/main" id="{F891F0B5-72B7-4A47-81BC-9E432FC9A2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54376" y="3810365"/>
            <a:ext cx="381001" cy="448236"/>
          </a:xfrm>
          <a:prstGeom prst="rect">
            <a:avLst/>
          </a:prstGeom>
        </p:spPr>
      </p:pic>
      <p:pic>
        <p:nvPicPr>
          <p:cNvPr id="56" name="Graphic 7">
            <a:extLst>
              <a:ext uri="{FF2B5EF4-FFF2-40B4-BE49-F238E27FC236}">
                <a16:creationId xmlns:a16="http://schemas.microsoft.com/office/drawing/2014/main" id="{A2E85F3C-2364-A24E-9446-A13B5B09DE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6616" y="4969067"/>
            <a:ext cx="381001" cy="448235"/>
          </a:xfrm>
          <a:prstGeom prst="rect">
            <a:avLst/>
          </a:prstGeom>
        </p:spPr>
      </p:pic>
      <p:sp>
        <p:nvSpPr>
          <p:cNvPr id="10" name="テキスト ボックス 25">
            <a:extLst>
              <a:ext uri="{FF2B5EF4-FFF2-40B4-BE49-F238E27FC236}">
                <a16:creationId xmlns:a16="http://schemas.microsoft.com/office/drawing/2014/main" id="{07E49CBF-16DD-449E-90E4-EBFCB77E1BFF}"/>
              </a:ext>
            </a:extLst>
          </p:cNvPr>
          <p:cNvSpPr txBox="1"/>
          <p:nvPr/>
        </p:nvSpPr>
        <p:spPr>
          <a:xfrm>
            <a:off x="2859325" y="4305283"/>
            <a:ext cx="125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申込／</a:t>
            </a:r>
            <a:endParaRPr kumimoji="1"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algn="ctr"/>
            <a:r>
              <a:rPr kumimoji="1"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申込専用ページ</a:t>
            </a:r>
          </a:p>
        </p:txBody>
      </p:sp>
      <p:sp>
        <p:nvSpPr>
          <p:cNvPr id="12" name="テキスト ボックス 25">
            <a:extLst>
              <a:ext uri="{FF2B5EF4-FFF2-40B4-BE49-F238E27FC236}">
                <a16:creationId xmlns:a16="http://schemas.microsoft.com/office/drawing/2014/main" id="{D75ACF07-333E-4266-8006-187BA9628BC2}"/>
              </a:ext>
            </a:extLst>
          </p:cNvPr>
          <p:cNvSpPr txBox="1"/>
          <p:nvPr/>
        </p:nvSpPr>
        <p:spPr>
          <a:xfrm>
            <a:off x="3084279" y="5447634"/>
            <a:ext cx="816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管理画面</a:t>
            </a:r>
          </a:p>
        </p:txBody>
      </p:sp>
      <p:pic>
        <p:nvPicPr>
          <p:cNvPr id="63" name="Graphic 7">
            <a:extLst>
              <a:ext uri="{FF2B5EF4-FFF2-40B4-BE49-F238E27FC236}">
                <a16:creationId xmlns:a16="http://schemas.microsoft.com/office/drawing/2014/main" id="{1E46A2BC-C140-41C5-AAB8-27EBEE84DB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3530" y="3812238"/>
            <a:ext cx="381001" cy="448236"/>
          </a:xfrm>
          <a:prstGeom prst="rect">
            <a:avLst/>
          </a:prstGeom>
        </p:spPr>
      </p:pic>
      <p:sp>
        <p:nvSpPr>
          <p:cNvPr id="65" name="テキスト ボックス 25">
            <a:extLst>
              <a:ext uri="{FF2B5EF4-FFF2-40B4-BE49-F238E27FC236}">
                <a16:creationId xmlns:a16="http://schemas.microsoft.com/office/drawing/2014/main" id="{B74C89D1-06A6-4373-9302-EE3D01355091}"/>
              </a:ext>
            </a:extLst>
          </p:cNvPr>
          <p:cNvSpPr txBox="1"/>
          <p:nvPr/>
        </p:nvSpPr>
        <p:spPr>
          <a:xfrm>
            <a:off x="4569206" y="4298053"/>
            <a:ext cx="125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バックエンド</a:t>
            </a:r>
            <a:endParaRPr kumimoji="1"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algn="ctr"/>
            <a:r>
              <a:rPr lang="en-US" altLang="ja-JP" sz="900" err="1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WebAPI</a:t>
            </a:r>
            <a:endParaRPr kumimoji="1" lang="ja-JP" altLang="en-US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6" name="Graphic 15">
            <a:extLst>
              <a:ext uri="{FF2B5EF4-FFF2-40B4-BE49-F238E27FC236}">
                <a16:creationId xmlns:a16="http://schemas.microsoft.com/office/drawing/2014/main" id="{C89928DC-43E3-F840-8C6F-8CDD47298B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27555" y="4336262"/>
            <a:ext cx="395568" cy="476871"/>
          </a:xfrm>
          <a:prstGeom prst="rect">
            <a:avLst/>
          </a:prstGeom>
        </p:spPr>
      </p:pic>
      <p:sp>
        <p:nvSpPr>
          <p:cNvPr id="68" name="テキスト ボックス 25">
            <a:extLst>
              <a:ext uri="{FF2B5EF4-FFF2-40B4-BE49-F238E27FC236}">
                <a16:creationId xmlns:a16="http://schemas.microsoft.com/office/drawing/2014/main" id="{A9A9FE42-4069-4464-A06A-44058CD49076}"/>
              </a:ext>
            </a:extLst>
          </p:cNvPr>
          <p:cNvSpPr txBox="1"/>
          <p:nvPr/>
        </p:nvSpPr>
        <p:spPr>
          <a:xfrm>
            <a:off x="5591718" y="4841108"/>
            <a:ext cx="125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RDS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B288BADB-E70F-481E-82A4-E200A58F3CEC}"/>
              </a:ext>
            </a:extLst>
          </p:cNvPr>
          <p:cNvCxnSpPr>
            <a:cxnSpLocks/>
          </p:cNvCxnSpPr>
          <p:nvPr/>
        </p:nvCxnSpPr>
        <p:spPr>
          <a:xfrm flipV="1">
            <a:off x="2461565" y="4034483"/>
            <a:ext cx="792811" cy="600339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220F11D-14E9-4C55-9D88-1E088BE6C02D}"/>
              </a:ext>
            </a:extLst>
          </p:cNvPr>
          <p:cNvCxnSpPr>
            <a:cxnSpLocks/>
          </p:cNvCxnSpPr>
          <p:nvPr/>
        </p:nvCxnSpPr>
        <p:spPr>
          <a:xfrm>
            <a:off x="2461565" y="4634822"/>
            <a:ext cx="775051" cy="558363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CB062F13-474C-4704-8FF7-AAAB84172D20}"/>
              </a:ext>
            </a:extLst>
          </p:cNvPr>
          <p:cNvCxnSpPr>
            <a:cxnSpLocks/>
          </p:cNvCxnSpPr>
          <p:nvPr/>
        </p:nvCxnSpPr>
        <p:spPr>
          <a:xfrm flipV="1">
            <a:off x="3617617" y="4036356"/>
            <a:ext cx="1395913" cy="1156829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3DEF27A6-37BE-4CC1-AE1C-0D02C8D80E5A}"/>
              </a:ext>
            </a:extLst>
          </p:cNvPr>
          <p:cNvCxnSpPr>
            <a:cxnSpLocks/>
          </p:cNvCxnSpPr>
          <p:nvPr/>
        </p:nvCxnSpPr>
        <p:spPr>
          <a:xfrm flipV="1">
            <a:off x="5382459" y="4574698"/>
            <a:ext cx="963148" cy="631113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CA88C7D3-D139-4F6B-AE2E-15A146177A0D}"/>
              </a:ext>
            </a:extLst>
          </p:cNvPr>
          <p:cNvCxnSpPr>
            <a:cxnSpLocks/>
          </p:cNvCxnSpPr>
          <p:nvPr/>
        </p:nvCxnSpPr>
        <p:spPr>
          <a:xfrm>
            <a:off x="5394531" y="4036356"/>
            <a:ext cx="633024" cy="538342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F181EDD-C8FF-455C-840E-8BDB83B5AADF}"/>
              </a:ext>
            </a:extLst>
          </p:cNvPr>
          <p:cNvSpPr/>
          <p:nvPr/>
        </p:nvSpPr>
        <p:spPr>
          <a:xfrm>
            <a:off x="668078" y="3710315"/>
            <a:ext cx="5981650" cy="2087736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38100"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2" name="Graphic 6">
            <a:extLst>
              <a:ext uri="{FF2B5EF4-FFF2-40B4-BE49-F238E27FC236}">
                <a16:creationId xmlns:a16="http://schemas.microsoft.com/office/drawing/2014/main" id="{C912484A-E8C6-E744-90F6-3707D93C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58" y="4981693"/>
            <a:ext cx="381001" cy="44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テキスト ボックス 25">
            <a:extLst>
              <a:ext uri="{FF2B5EF4-FFF2-40B4-BE49-F238E27FC236}">
                <a16:creationId xmlns:a16="http://schemas.microsoft.com/office/drawing/2014/main" id="{1B8472E4-96D1-4169-A51A-EAEDC53804AE}"/>
              </a:ext>
            </a:extLst>
          </p:cNvPr>
          <p:cNvSpPr txBox="1"/>
          <p:nvPr/>
        </p:nvSpPr>
        <p:spPr>
          <a:xfrm>
            <a:off x="4575177" y="5456708"/>
            <a:ext cx="125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90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バッチ</a:t>
            </a:r>
            <a:endParaRPr lang="en-US" altLang="ja-JP" sz="90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1B5AD24F-EE6A-4C22-A11F-C6F317D68F8A}"/>
              </a:ext>
            </a:extLst>
          </p:cNvPr>
          <p:cNvCxnSpPr>
            <a:cxnSpLocks/>
          </p:cNvCxnSpPr>
          <p:nvPr/>
        </p:nvCxnSpPr>
        <p:spPr>
          <a:xfrm>
            <a:off x="5394531" y="4036356"/>
            <a:ext cx="1579566" cy="736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1D09FC1-D273-453A-92E9-0C44E7037EB4}"/>
              </a:ext>
            </a:extLst>
          </p:cNvPr>
          <p:cNvSpPr/>
          <p:nvPr/>
        </p:nvSpPr>
        <p:spPr>
          <a:xfrm>
            <a:off x="8039859" y="1889357"/>
            <a:ext cx="1820822" cy="425471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38100"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2" name="直線矢印コネクタ 161">
            <a:extLst>
              <a:ext uri="{FF2B5EF4-FFF2-40B4-BE49-F238E27FC236}">
                <a16:creationId xmlns:a16="http://schemas.microsoft.com/office/drawing/2014/main" id="{C26C3B71-BFA1-4170-98C6-285BD5271371}"/>
              </a:ext>
            </a:extLst>
          </p:cNvPr>
          <p:cNvCxnSpPr>
            <a:cxnSpLocks/>
          </p:cNvCxnSpPr>
          <p:nvPr/>
        </p:nvCxnSpPr>
        <p:spPr>
          <a:xfrm>
            <a:off x="4692318" y="2620777"/>
            <a:ext cx="11445" cy="633946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>
            <a:extLst>
              <a:ext uri="{FF2B5EF4-FFF2-40B4-BE49-F238E27FC236}">
                <a16:creationId xmlns:a16="http://schemas.microsoft.com/office/drawing/2014/main" id="{8AD08A50-A641-4626-97CE-58FC874402EE}"/>
              </a:ext>
            </a:extLst>
          </p:cNvPr>
          <p:cNvCxnSpPr>
            <a:cxnSpLocks/>
          </p:cNvCxnSpPr>
          <p:nvPr/>
        </p:nvCxnSpPr>
        <p:spPr>
          <a:xfrm flipH="1">
            <a:off x="8154484" y="3041128"/>
            <a:ext cx="439437" cy="0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78">
            <a:extLst>
              <a:ext uri="{FF2B5EF4-FFF2-40B4-BE49-F238E27FC236}">
                <a16:creationId xmlns:a16="http://schemas.microsoft.com/office/drawing/2014/main" id="{57E023CC-F011-4D2E-A990-F9733FCA5079}"/>
              </a:ext>
            </a:extLst>
          </p:cNvPr>
          <p:cNvSpPr txBox="1"/>
          <p:nvPr/>
        </p:nvSpPr>
        <p:spPr>
          <a:xfrm>
            <a:off x="8650696" y="2921561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200">
                <a:solidFill>
                  <a:schemeClr val="tx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赤線はモック化される部分を示す。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6636E52A-6A9B-498D-9F78-BA209B21A330}"/>
              </a:ext>
            </a:extLst>
          </p:cNvPr>
          <p:cNvCxnSpPr>
            <a:cxnSpLocks/>
          </p:cNvCxnSpPr>
          <p:nvPr/>
        </p:nvCxnSpPr>
        <p:spPr>
          <a:xfrm flipV="1">
            <a:off x="3631991" y="4010587"/>
            <a:ext cx="1374158" cy="19142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78">
            <a:extLst>
              <a:ext uri="{FF2B5EF4-FFF2-40B4-BE49-F238E27FC236}">
                <a16:creationId xmlns:a16="http://schemas.microsoft.com/office/drawing/2014/main" id="{8A199675-CA04-404D-AA24-4D15C98098D9}"/>
              </a:ext>
            </a:extLst>
          </p:cNvPr>
          <p:cNvSpPr txBox="1"/>
          <p:nvPr/>
        </p:nvSpPr>
        <p:spPr>
          <a:xfrm>
            <a:off x="8150750" y="1983688"/>
            <a:ext cx="1569660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ja-JP"/>
            </a:defPPr>
            <a:lvl1pPr marL="0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solidFill>
                  <a:schemeClr val="tx2"/>
                </a:solidFill>
                <a:latin typeface="メイリオ"/>
                <a:ea typeface="メイリオ"/>
                <a:cs typeface="メイリオ" pitchFamily="50" charset="-128"/>
              </a:rPr>
              <a:t>内部結合テスト範囲</a:t>
            </a:r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45677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FA94C-2771-49F0-8A35-6EB5100D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latin typeface="メイリオ"/>
                <a:ea typeface="メイリオ"/>
              </a:rPr>
              <a:t>４</a:t>
            </a:r>
            <a:r>
              <a:rPr lang="en-US" altLang="ja-JP">
                <a:latin typeface="メイリオ"/>
                <a:ea typeface="メイリオ"/>
              </a:rPr>
              <a:t>.</a:t>
            </a:r>
            <a:r>
              <a:rPr lang="ja-JP" altLang="en-US">
                <a:latin typeface="メイリオ"/>
                <a:ea typeface="メイリオ"/>
              </a:rPr>
              <a:t>テスト環境</a:t>
            </a:r>
            <a:endParaRPr kumimoji="1" lang="ja-JP" altLang="en-US">
              <a:latin typeface="メイリオ"/>
              <a:ea typeface="メイリオ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BDB439-AE08-43EB-AEC2-1A9D776FB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383D13-8E24-488F-B0CA-AC65EB187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6E33F2C-BBFC-4894-96AC-49CA87C5AD5F}"/>
              </a:ext>
            </a:extLst>
          </p:cNvPr>
          <p:cNvSpPr txBox="1">
            <a:spLocks/>
          </p:cNvSpPr>
          <p:nvPr/>
        </p:nvSpPr>
        <p:spPr>
          <a:xfrm>
            <a:off x="345223" y="843079"/>
            <a:ext cx="11523846" cy="35117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ja-JP" altLang="en-US" sz="2000" b="1"/>
              <a:t>4.2 フロントエンドのテスト実施環境</a:t>
            </a: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None/>
            </a:pP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A09DE536-CC37-499B-98AA-77560ABB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98574"/>
              </p:ext>
            </p:extLst>
          </p:nvPr>
        </p:nvGraphicFramePr>
        <p:xfrm>
          <a:off x="579246" y="1319125"/>
          <a:ext cx="11289823" cy="347801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75358">
                  <a:extLst>
                    <a:ext uri="{9D8B030D-6E8A-4147-A177-3AD203B41FA5}">
                      <a16:colId xmlns:a16="http://schemas.microsoft.com/office/drawing/2014/main" val="720633367"/>
                    </a:ext>
                  </a:extLst>
                </a:gridCol>
                <a:gridCol w="9414465">
                  <a:extLst>
                    <a:ext uri="{9D8B030D-6E8A-4147-A177-3AD203B41FA5}">
                      <a16:colId xmlns:a16="http://schemas.microsoft.com/office/drawing/2014/main" val="1610136181"/>
                    </a:ext>
                  </a:extLst>
                </a:gridCol>
              </a:tblGrid>
              <a:tr h="460496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対象サブシステム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テスト実施環境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3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1400"/>
                        <a:t>PC</a:t>
                      </a:r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/>
                        <a:t>OS</a:t>
                      </a:r>
                      <a:r>
                        <a:rPr kumimoji="1" lang="ja-JP" altLang="en-US" sz="1400"/>
                        <a:t>：</a:t>
                      </a:r>
                      <a:r>
                        <a:rPr kumimoji="1" lang="en-US" altLang="ja-JP" sz="1400"/>
                        <a:t>Windows 10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ja-JP" altLang="en-US" sz="1400"/>
                        <a:t>ブラウザ：</a:t>
                      </a:r>
                      <a:r>
                        <a:rPr kumimoji="1" lang="en-US" altLang="ja-JP" sz="1400"/>
                        <a:t>Edge</a:t>
                      </a:r>
                      <a:r>
                        <a:rPr kumimoji="1" lang="ja-JP" altLang="en-US" sz="1400"/>
                        <a:t>、</a:t>
                      </a:r>
                      <a:r>
                        <a:rPr kumimoji="1" lang="en-US" altLang="ja-JP" sz="1400"/>
                        <a:t>InternetExplorer11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702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400"/>
                        <a:t>Mac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メイリオ"/>
                        </a:rPr>
                        <a:t>OS</a:t>
                      </a:r>
                      <a:r>
                        <a:rPr lang="ja-JP" altLang="en-US" sz="1400" b="0" i="0" u="none" strike="noStrike" noProof="0">
                          <a:latin typeface="メイリオ"/>
                        </a:rPr>
                        <a:t>：MaxOS</a:t>
                      </a:r>
                      <a:endParaRPr lang="en-US" sz="1400" b="0" i="0" u="none" strike="noStrike" noProof="0">
                        <a:latin typeface="メイリオ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400" b="0" i="0" u="none" strike="noStrike" noProof="0">
                          <a:latin typeface="メイリオ"/>
                        </a:rPr>
                        <a:t>ブラウザ：Safari、Firefox</a:t>
                      </a:r>
                      <a:endParaRPr kumimoji="1"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53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スマホ端末</a:t>
                      </a:r>
                      <a:endParaRPr kumimoji="1" lang="en-US" altLang="ja-JP" sz="1400"/>
                    </a:p>
                    <a:p>
                      <a:r>
                        <a:rPr kumimoji="1" lang="en-US" altLang="ja-JP" sz="1400"/>
                        <a:t>(Android)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/>
                        <a:t>OS</a:t>
                      </a:r>
                      <a:r>
                        <a:rPr kumimoji="1" lang="ja-JP" altLang="en-US" sz="1400"/>
                        <a:t>：</a:t>
                      </a:r>
                      <a:r>
                        <a:rPr kumimoji="1" lang="en-US" altLang="ja-JP" sz="1400"/>
                        <a:t>Android xx</a:t>
                      </a:r>
                      <a:r>
                        <a:rPr lang="en-US" altLang="ja-JP" sz="1400"/>
                        <a:t> </a:t>
                      </a:r>
                      <a:endParaRPr kumimoji="1" lang="en-US" altLang="ja-JP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/>
                        <a:t>ブラウザ：</a:t>
                      </a:r>
                      <a:r>
                        <a:rPr kumimoji="1" lang="en-US" altLang="ja-JP" sz="1400"/>
                        <a:t>Google Chrome</a:t>
                      </a:r>
                    </a:p>
                    <a:p>
                      <a:r>
                        <a:rPr kumimoji="1" lang="ja-JP" altLang="en-US" sz="1400"/>
                        <a:t>機種：ｘｘｘｘ</a:t>
                      </a:r>
                      <a:endParaRPr kumimoji="1" lang="en-US" altLang="ja-JP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/>
                        <a:t>スマホ端末</a:t>
                      </a:r>
                      <a:endParaRPr kumimoji="1" lang="en-US" altLang="ja-JP" sz="14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/>
                        <a:t>(iOS)</a:t>
                      </a:r>
                      <a:endParaRPr kumimoji="1" lang="ja-JP" altLang="en-US" sz="1400"/>
                    </a:p>
                    <a:p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/>
                        <a:t>OS</a:t>
                      </a:r>
                      <a:r>
                        <a:rPr kumimoji="1" lang="ja-JP" altLang="en-US" sz="1400"/>
                        <a:t>：</a:t>
                      </a:r>
                      <a:r>
                        <a:rPr kumimoji="1" lang="en-US" altLang="ja-JP" sz="1400"/>
                        <a:t>iOS x. 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/>
                        <a:t>ブラウザ：</a:t>
                      </a:r>
                      <a:r>
                        <a:rPr kumimoji="1" lang="en-US" altLang="ja-JP" sz="1400"/>
                        <a:t>Safari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/>
                        <a:t>機種：</a:t>
                      </a:r>
                      <a:r>
                        <a:rPr kumimoji="1" lang="en-US" altLang="ja-JP" sz="1400"/>
                        <a:t>iPhone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24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サーバ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/>
                        <a:t>Laravel</a:t>
                      </a:r>
                      <a:r>
                        <a:rPr kumimoji="1" lang="ja-JP" altLang="en-US" sz="1400"/>
                        <a:t>、</a:t>
                      </a:r>
                      <a:r>
                        <a:rPr kumimoji="1" lang="en-US" altLang="ja-JP" sz="1400"/>
                        <a:t>Redis</a:t>
                      </a:r>
                      <a:r>
                        <a:rPr kumimoji="1" lang="ja-JP" altLang="en-US" sz="1400"/>
                        <a:t>、</a:t>
                      </a:r>
                      <a:r>
                        <a:rPr kumimoji="1" lang="en-US" altLang="ja-JP" sz="1400"/>
                        <a:t>Nginx</a:t>
                      </a:r>
                      <a:r>
                        <a:rPr kumimoji="1" lang="ja-JP" altLang="en-US" sz="1400"/>
                        <a:t>を</a:t>
                      </a:r>
                      <a:r>
                        <a:rPr kumimoji="1" lang="en-US" altLang="ja-JP" sz="1400"/>
                        <a:t>Docker</a:t>
                      </a:r>
                      <a:r>
                        <a:rPr kumimoji="1" lang="ja-JP" altLang="en-US" sz="1400"/>
                        <a:t>コンテナ上に配置し、</a:t>
                      </a:r>
                      <a:r>
                        <a:rPr lang="ja-JP" altLang="en-US" sz="1400"/>
                        <a:t>AWS上のステージング</a:t>
                      </a:r>
                      <a:r>
                        <a:rPr kumimoji="1" lang="ja-JP" altLang="en-US" sz="1400"/>
                        <a:t>環境にて実行する。</a:t>
                      </a:r>
                    </a:p>
                    <a:p>
                      <a:r>
                        <a:rPr kumimoji="1" lang="ja-JP" altLang="en-US" sz="1400"/>
                        <a:t>モックによる入力値、出力値にはダミーデータを用いる。</a:t>
                      </a:r>
                      <a:endParaRPr kumimoji="1" lang="en-US" altLang="ja-JP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129021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A7FF393A-D86D-4A29-B1D6-D7B4835E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21690"/>
              </p:ext>
            </p:extLst>
          </p:nvPr>
        </p:nvGraphicFramePr>
        <p:xfrm>
          <a:off x="579246" y="5099417"/>
          <a:ext cx="11267531" cy="12305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1655">
                  <a:extLst>
                    <a:ext uri="{9D8B030D-6E8A-4147-A177-3AD203B41FA5}">
                      <a16:colId xmlns:a16="http://schemas.microsoft.com/office/drawing/2014/main" val="720633367"/>
                    </a:ext>
                  </a:extLst>
                </a:gridCol>
                <a:gridCol w="9395876">
                  <a:extLst>
                    <a:ext uri="{9D8B030D-6E8A-4147-A177-3AD203B41FA5}">
                      <a16:colId xmlns:a16="http://schemas.microsoft.com/office/drawing/2014/main" val="1610136181"/>
                    </a:ext>
                  </a:extLst>
                </a:gridCol>
              </a:tblGrid>
              <a:tr h="499062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対象サブシステム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テスト実施環境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36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ja-JP" altLang="en-US" sz="1400"/>
                        <a:t>サーバ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/>
                        <a:t>Node.js</a:t>
                      </a:r>
                      <a:r>
                        <a:rPr kumimoji="1" lang="ja-JP" altLang="en-US" sz="1400"/>
                        <a:t>、</a:t>
                      </a:r>
                      <a:r>
                        <a:rPr kumimoji="1" lang="en-US" altLang="ja-JP" sz="1400"/>
                        <a:t>Redis</a:t>
                      </a:r>
                      <a:r>
                        <a:rPr kumimoji="1" lang="ja-JP" altLang="en-US" sz="1400"/>
                        <a:t>を</a:t>
                      </a:r>
                      <a:r>
                        <a:rPr kumimoji="1" lang="en-US" altLang="ja-JP" sz="1400"/>
                        <a:t>Docker</a:t>
                      </a:r>
                      <a:r>
                        <a:rPr kumimoji="1" lang="ja-JP" altLang="en-US" sz="1400"/>
                        <a:t>コンテナ上に配置、</a:t>
                      </a:r>
                      <a:r>
                        <a:rPr lang="ja-JP" altLang="en-US" sz="1400"/>
                        <a:t>AWS上のステージング</a:t>
                      </a:r>
                      <a:r>
                        <a:rPr kumimoji="1" lang="ja-JP" altLang="en-US" sz="1400"/>
                        <a:t>環境にて実行する。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/>
                        <a:t>モックによる入力値、出力値にはダミーデータを用いる。</a:t>
                      </a:r>
                      <a:endParaRPr kumimoji="1" lang="en-US" altLang="ja-JP" sz="1400"/>
                    </a:p>
                    <a:p>
                      <a:r>
                        <a:rPr kumimoji="1" lang="en-US" altLang="ja-JP" sz="1400"/>
                        <a:t>RDS</a:t>
                      </a:r>
                      <a:r>
                        <a:rPr kumimoji="1" lang="ja-JP" altLang="en-US" sz="1400"/>
                        <a:t>のデータは、条件網羅に必要となるダミーデータを登録する。</a:t>
                      </a:r>
                      <a:endParaRPr kumimoji="1" lang="en-US" altLang="ja-JP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770266"/>
                  </a:ext>
                </a:extLst>
              </a:tr>
            </a:tbl>
          </a:graphicData>
        </a:graphic>
      </p:graphicFrame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0A38A3B1-B91B-4428-9D62-54E9189C54AA}"/>
              </a:ext>
            </a:extLst>
          </p:cNvPr>
          <p:cNvSpPr txBox="1">
            <a:spLocks/>
          </p:cNvSpPr>
          <p:nvPr/>
        </p:nvSpPr>
        <p:spPr>
          <a:xfrm>
            <a:off x="334077" y="4712613"/>
            <a:ext cx="11523846" cy="19279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ja-JP" altLang="en-US" sz="2000" b="1"/>
              <a:t>4.3 バックエンドのテスト実施環境</a:t>
            </a:r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endParaRPr lang="en-US" altLang="ja-JP" sz="2000" b="1"/>
          </a:p>
        </p:txBody>
      </p:sp>
    </p:spTree>
    <p:extLst>
      <p:ext uri="{BB962C8B-B14F-4D97-AF65-F5344CB8AC3E}">
        <p14:creationId xmlns:p14="http://schemas.microsoft.com/office/powerpoint/2010/main" val="278251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5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成果物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6</a:t>
            </a:fld>
            <a:endParaRPr lang="ja-JP" altLang="en-US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296DA7E1-48D3-453F-AE0A-F5537B79F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43771"/>
              </p:ext>
            </p:extLst>
          </p:nvPr>
        </p:nvGraphicFramePr>
        <p:xfrm>
          <a:off x="504825" y="971550"/>
          <a:ext cx="11199004" cy="4655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985">
                  <a:extLst>
                    <a:ext uri="{9D8B030D-6E8A-4147-A177-3AD203B41FA5}">
                      <a16:colId xmlns:a16="http://schemas.microsoft.com/office/drawing/2014/main" val="3675527814"/>
                    </a:ext>
                  </a:extLst>
                </a:gridCol>
                <a:gridCol w="7312019">
                  <a:extLst>
                    <a:ext uri="{9D8B030D-6E8A-4147-A177-3AD203B41FA5}">
                      <a16:colId xmlns:a16="http://schemas.microsoft.com/office/drawing/2014/main" val="2732620976"/>
                    </a:ext>
                  </a:extLst>
                </a:gridCol>
              </a:tblGrid>
              <a:tr h="388891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成果物名</a:t>
                      </a:r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記載概要</a:t>
                      </a:r>
                      <a:endParaRPr kumimoji="1" lang="ja-JP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927071"/>
                  </a:ext>
                </a:extLst>
              </a:tr>
              <a:tr h="1277787">
                <a:tc>
                  <a:txBody>
                    <a:bodyPr/>
                    <a:lstStyle/>
                    <a:p>
                      <a:r>
                        <a:rPr lang="ja-JP" altLang="en-US" sz="1800"/>
                        <a:t>IT計画書(IT-a内部結合テスト編)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/>
                        <a:t>内部結合テストの目的、対象範囲、実施体制、運営方針、スケジュール、完了基準などを記載した資料(本書)</a:t>
                      </a:r>
                      <a:endParaRPr kumimoji="1" lang="ja-JP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00735"/>
                  </a:ext>
                </a:extLst>
              </a:tr>
              <a:tr h="1425936">
                <a:tc>
                  <a:txBody>
                    <a:bodyPr/>
                    <a:lstStyle/>
                    <a:p>
                      <a:r>
                        <a:rPr lang="ja-JP" altLang="en-US" sz="1800"/>
                        <a:t>内部結合テスト仕様書兼結果書</a:t>
                      </a:r>
                      <a:endParaRPr kumimoji="1" lang="ja-JP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/>
                        <a:t>内部結合テストのテスト観点、実施手順、確認項目が記載された資料。また、実施日、実施結果(◯、×)が記載されたもの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0816"/>
                  </a:ext>
                </a:extLst>
              </a:tr>
              <a:tr h="15555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sz="1800" b="0" i="0" u="none" strike="noStrike" noProof="0">
                          <a:latin typeface="メイリオ"/>
                          <a:ea typeface="メイリオ"/>
                        </a:rPr>
                        <a:t>内部結合テスト結果書報告書</a:t>
                      </a:r>
                      <a:endParaRPr kumimoji="1" lang="ja-JP" altLang="en-US" sz="1800" b="0" i="0" u="none" strike="noStrike" noProof="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800"/>
                        <a:t>内部結合テスト結果を分析し、傾向などから是正対応した結果をまとめた資料</a:t>
                      </a:r>
                      <a:endParaRPr kumimoji="1" lang="ja-JP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6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28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" y="182220"/>
            <a:ext cx="11520388" cy="515111"/>
          </a:xfrm>
        </p:spPr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6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完了基準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7</a:t>
            </a:fld>
            <a:endParaRPr lang="ja-JP" altLang="en-US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D2F6AD01-E23D-4480-8827-DC9C2CCB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0452"/>
              </p:ext>
            </p:extLst>
          </p:nvPr>
        </p:nvGraphicFramePr>
        <p:xfrm>
          <a:off x="352425" y="1009650"/>
          <a:ext cx="11484757" cy="45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854">
                  <a:extLst>
                    <a:ext uri="{9D8B030D-6E8A-4147-A177-3AD203B41FA5}">
                      <a16:colId xmlns:a16="http://schemas.microsoft.com/office/drawing/2014/main" val="3675527814"/>
                    </a:ext>
                  </a:extLst>
                </a:gridCol>
                <a:gridCol w="7772903">
                  <a:extLst>
                    <a:ext uri="{9D8B030D-6E8A-4147-A177-3AD203B41FA5}">
                      <a16:colId xmlns:a16="http://schemas.microsoft.com/office/drawing/2014/main" val="2732620976"/>
                    </a:ext>
                  </a:extLst>
                </a:gridCol>
              </a:tblGrid>
              <a:tr h="351234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判定カテゴリ</a:t>
                      </a:r>
                      <a:endParaRPr kumimoji="1" lang="ja-JP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完了判定基準</a:t>
                      </a:r>
                      <a:endParaRPr kumimoji="1" lang="ja-JP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927071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r>
                        <a:rPr lang="ja-JP" altLang="en-US" sz="1800"/>
                        <a:t>(1) プログラム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/>
                        <a:t>・単一画面単位内のインターフェースが全て検証済みである。</a:t>
                      </a:r>
                      <a:endParaRPr lang="ja-JP"/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　もしくは未検証のインターフェースが残っている場合には検証期間が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　確定している</a:t>
                      </a:r>
                      <a:endParaRPr lang="ja-JP"/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・計画された全結合テストケースが実施され全てが正しく検証されている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・適切な数のバグを検出している(​品質管理基準)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・残存バグが０件である。もしくは残存バグの修正見込みが立っている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00735"/>
                  </a:ext>
                </a:extLst>
              </a:tr>
              <a:tr h="1504950">
                <a:tc>
                  <a:txBody>
                    <a:bodyPr/>
                    <a:lstStyle/>
                    <a:p>
                      <a:r>
                        <a:rPr lang="ja-JP" altLang="en-US" sz="1800"/>
                        <a:t>(2) 次工程(システムテスト)準備</a:t>
                      </a:r>
                      <a:endParaRPr kumimoji="1" lang="ja-JP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/>
                        <a:t>・お客様を含めたシステムテスト工程の実施体制が定義・合意されている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・システムテスト工程のテスト仕様書が作成され、テストポイントの明確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　化が完了している</a:t>
                      </a:r>
                      <a:endParaRPr lang="ja-JP"/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・システムテスト実施環境、テストデータの準備が整っている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・リグレッションテスト環境が整えられている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20816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ja-JP" sz="1800" b="0" i="0" u="none" strike="noStrike" noProof="0">
                          <a:latin typeface="メイリオ"/>
                          <a:ea typeface="メイリオ"/>
                        </a:rPr>
                        <a:t>(3) プロジェクト計画</a:t>
                      </a:r>
                      <a:endParaRPr kumimoji="1" lang="en-US" altLang="ja-JP" sz="1800" b="0" i="0" u="none" strike="noStrike" noProof="0">
                        <a:latin typeface="メイリオ"/>
                        <a:ea typeface="メイリオ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 sz="1800"/>
                        <a:t>・マスタースケジュールに基づいて、システムテスト工程のWBSが詳細化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800"/>
                        <a:t>　されている</a:t>
                      </a:r>
                      <a:endParaRPr kumimoji="1" lang="ja-JP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6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33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D7BD5-7632-45AE-8790-741DE9B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latin typeface="メイリオ"/>
                <a:ea typeface="メイリオ"/>
              </a:rPr>
              <a:t>7</a:t>
            </a:r>
            <a:r>
              <a:rPr kumimoji="1" lang="en-US" altLang="ja-JP">
                <a:latin typeface="メイリオ"/>
                <a:ea typeface="メイリオ"/>
              </a:rPr>
              <a:t>.</a:t>
            </a:r>
            <a:r>
              <a:rPr lang="en-US" altLang="ja-JP">
                <a:latin typeface="メイリオ"/>
                <a:ea typeface="メイリオ"/>
              </a:rPr>
              <a:t>体制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BD29884-963F-4D63-8E60-E865F80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ja-JP"/>
              <a:t>Sasuke Financial Lab</a:t>
            </a:r>
            <a:r>
              <a:rPr lang="ja-JP" altLang="en-US"/>
              <a:t>株式会社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150FBD-4CCE-487C-A8A1-C955DD44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E2C01-0D95-4F1C-BC05-82B5A245C68C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44821000-FB34-44B7-B306-BEDA68ECBA3E}"/>
              </a:ext>
            </a:extLst>
          </p:cNvPr>
          <p:cNvSpPr txBox="1">
            <a:spLocks/>
          </p:cNvSpPr>
          <p:nvPr/>
        </p:nvSpPr>
        <p:spPr>
          <a:xfrm>
            <a:off x="345223" y="889613"/>
            <a:ext cx="11523846" cy="55854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altLang="ja-JP" sz="2000" b="1"/>
              <a:t>7.1 </a:t>
            </a:r>
            <a:r>
              <a:rPr lang="en-US" altLang="ja-JP" sz="2000" b="1" err="1"/>
              <a:t>体制図</a:t>
            </a:r>
            <a:endParaRPr lang="en-US" altLang="ja-JP" sz="2000" b="1"/>
          </a:p>
          <a:p>
            <a:pPr marL="0" indent="0">
              <a:lnSpc>
                <a:spcPts val="2800"/>
              </a:lnSpc>
              <a:buFont typeface="Arial" panose="020B0604020202020204" pitchFamily="34" charset="0"/>
              <a:buNone/>
            </a:pPr>
            <a:r>
              <a:rPr lang="en-US" altLang="ja-JP" sz="2000" b="1"/>
              <a:t>　</a:t>
            </a: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197B79B7-07AB-47ED-8AA8-E8E356AA442E}"/>
              </a:ext>
            </a:extLst>
          </p:cNvPr>
          <p:cNvSpPr/>
          <p:nvPr/>
        </p:nvSpPr>
        <p:spPr>
          <a:xfrm>
            <a:off x="850016" y="1606968"/>
            <a:ext cx="2369732" cy="1346787"/>
          </a:xfrm>
          <a:prstGeom prst="roundRect">
            <a:avLst>
              <a:gd name="adj" fmla="val 8687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ja-JP" altLang="en-US"/>
              <a:t>はなさく生命</a:t>
            </a:r>
          </a:p>
        </p:txBody>
      </p:sp>
      <p:sp>
        <p:nvSpPr>
          <p:cNvPr id="11" name="Google Shape;60;p13">
            <a:extLst>
              <a:ext uri="{FF2B5EF4-FFF2-40B4-BE49-F238E27FC236}">
                <a16:creationId xmlns:a16="http://schemas.microsoft.com/office/drawing/2014/main" id="{2A54411D-DB9F-40CA-BF51-07243D2C8D78}"/>
              </a:ext>
            </a:extLst>
          </p:cNvPr>
          <p:cNvSpPr/>
          <p:nvPr/>
        </p:nvSpPr>
        <p:spPr>
          <a:xfrm>
            <a:off x="1030390" y="2158999"/>
            <a:ext cx="2003652" cy="5720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-JP" altLang="en-US"/>
              <a:t>渡邊様</a:t>
            </a:r>
          </a:p>
        </p:txBody>
      </p:sp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2BE1B571-4FC7-4F0F-97DE-4C82953FDAFF}"/>
              </a:ext>
            </a:extLst>
          </p:cNvPr>
          <p:cNvSpPr/>
          <p:nvPr/>
        </p:nvSpPr>
        <p:spPr>
          <a:xfrm>
            <a:off x="2107729" y="3830094"/>
            <a:ext cx="9341166" cy="2562222"/>
          </a:xfrm>
          <a:prstGeom prst="roundRect">
            <a:avLst>
              <a:gd name="adj" fmla="val 8687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ja-JP" altLang="en-US"/>
              <a:t>サスケ</a:t>
            </a:r>
          </a:p>
        </p:txBody>
      </p:sp>
      <p:sp>
        <p:nvSpPr>
          <p:cNvPr id="14" name="Google Shape;60;p13">
            <a:extLst>
              <a:ext uri="{FF2B5EF4-FFF2-40B4-BE49-F238E27FC236}">
                <a16:creationId xmlns:a16="http://schemas.microsoft.com/office/drawing/2014/main" id="{DB1DDA82-8FF9-4EAD-94D3-8668DFD70F16}"/>
              </a:ext>
            </a:extLst>
          </p:cNvPr>
          <p:cNvSpPr/>
          <p:nvPr/>
        </p:nvSpPr>
        <p:spPr>
          <a:xfrm>
            <a:off x="3647706" y="4052292"/>
            <a:ext cx="1632592" cy="83269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ja-JP"/>
          </a:p>
          <a:p>
            <a:pPr algn="ctr"/>
            <a:r>
              <a:rPr lang="ja-JP" altLang="en-US">
                <a:ea typeface="ＭＳ Ｐゴシック"/>
              </a:rPr>
              <a:t>白石</a:t>
            </a:r>
            <a:endParaRPr lang="en-US" altLang="ja-JP">
              <a:ea typeface="ＭＳ Ｐゴシック"/>
            </a:endParaRPr>
          </a:p>
        </p:txBody>
      </p:sp>
      <p:sp>
        <p:nvSpPr>
          <p:cNvPr id="16" name="Google Shape;61;p13">
            <a:extLst>
              <a:ext uri="{FF2B5EF4-FFF2-40B4-BE49-F238E27FC236}">
                <a16:creationId xmlns:a16="http://schemas.microsoft.com/office/drawing/2014/main" id="{356B91A8-A70F-4163-AD68-D856566190AC}"/>
              </a:ext>
            </a:extLst>
          </p:cNvPr>
          <p:cNvSpPr/>
          <p:nvPr/>
        </p:nvSpPr>
        <p:spPr>
          <a:xfrm>
            <a:off x="3647706" y="4045666"/>
            <a:ext cx="1625966" cy="355374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" b="1">
                <a:solidFill>
                  <a:srgbClr val="F3F3F3"/>
                </a:solidFill>
              </a:rPr>
              <a:t>PM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18" name="Google Shape;60;p13">
            <a:extLst>
              <a:ext uri="{FF2B5EF4-FFF2-40B4-BE49-F238E27FC236}">
                <a16:creationId xmlns:a16="http://schemas.microsoft.com/office/drawing/2014/main" id="{433DAECE-399D-4DD3-AA1E-52D096EA9680}"/>
              </a:ext>
            </a:extLst>
          </p:cNvPr>
          <p:cNvSpPr/>
          <p:nvPr/>
        </p:nvSpPr>
        <p:spPr>
          <a:xfrm>
            <a:off x="3682342" y="5455064"/>
            <a:ext cx="1632592" cy="83269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ja-JP"/>
          </a:p>
          <a:p>
            <a:pPr algn="ctr"/>
            <a:r>
              <a:rPr lang="ja-JP" altLang="en-US">
                <a:ea typeface="ＭＳ Ｐゴシック"/>
              </a:rPr>
              <a:t>佐藤(昌)</a:t>
            </a:r>
          </a:p>
        </p:txBody>
      </p:sp>
      <p:sp>
        <p:nvSpPr>
          <p:cNvPr id="20" name="Google Shape;61;p13">
            <a:extLst>
              <a:ext uri="{FF2B5EF4-FFF2-40B4-BE49-F238E27FC236}">
                <a16:creationId xmlns:a16="http://schemas.microsoft.com/office/drawing/2014/main" id="{E07D195A-9ED9-4761-9A1B-E7C7A61CDD54}"/>
              </a:ext>
            </a:extLst>
          </p:cNvPr>
          <p:cNvSpPr/>
          <p:nvPr/>
        </p:nvSpPr>
        <p:spPr>
          <a:xfrm>
            <a:off x="3682342" y="5448438"/>
            <a:ext cx="1625966" cy="355374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" sz="1200" b="1">
                <a:solidFill>
                  <a:srgbClr val="F3F3F3"/>
                </a:solidFill>
              </a:rPr>
              <a:t>PM</a:t>
            </a:r>
            <a:endParaRPr lang="ja-JP" altLang="en-US"/>
          </a:p>
          <a:p>
            <a:pPr algn="ctr"/>
            <a:r>
              <a:rPr lang="en-US" altLang="ja" sz="1200" b="1">
                <a:solidFill>
                  <a:srgbClr val="F3F3F3"/>
                </a:solidFill>
              </a:rPr>
              <a:t>(</a:t>
            </a:r>
            <a:r>
              <a:rPr lang="en-US" altLang="ja" sz="1200" b="1" err="1">
                <a:solidFill>
                  <a:srgbClr val="F3F3F3"/>
                </a:solidFill>
              </a:rPr>
              <a:t>結合テスト担当</a:t>
            </a:r>
            <a:r>
              <a:rPr lang="en-US" altLang="ja" sz="1200" b="1">
                <a:solidFill>
                  <a:srgbClr val="F3F3F3"/>
                </a:solidFill>
              </a:rPr>
              <a:t>)</a:t>
            </a:r>
            <a:endParaRPr lang="en-US"/>
          </a:p>
        </p:txBody>
      </p:sp>
      <p:cxnSp>
        <p:nvCxnSpPr>
          <p:cNvPr id="22" name="Google Shape;84;p13">
            <a:extLst>
              <a:ext uri="{FF2B5EF4-FFF2-40B4-BE49-F238E27FC236}">
                <a16:creationId xmlns:a16="http://schemas.microsoft.com/office/drawing/2014/main" id="{648332F6-1109-450A-A8ED-794E183519C3}"/>
              </a:ext>
            </a:extLst>
          </p:cNvPr>
          <p:cNvCxnSpPr>
            <a:cxnSpLocks/>
          </p:cNvCxnSpPr>
          <p:nvPr/>
        </p:nvCxnSpPr>
        <p:spPr>
          <a:xfrm flipH="1" flipV="1">
            <a:off x="3080434" y="2454652"/>
            <a:ext cx="584591" cy="19511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84;p13">
            <a:extLst>
              <a:ext uri="{FF2B5EF4-FFF2-40B4-BE49-F238E27FC236}">
                <a16:creationId xmlns:a16="http://schemas.microsoft.com/office/drawing/2014/main" id="{B6BE775C-9B69-4C17-87C7-FC9193D51A11}"/>
              </a:ext>
            </a:extLst>
          </p:cNvPr>
          <p:cNvCxnSpPr>
            <a:cxnSpLocks/>
          </p:cNvCxnSpPr>
          <p:nvPr/>
        </p:nvCxnSpPr>
        <p:spPr>
          <a:xfrm flipH="1" flipV="1">
            <a:off x="3066146" y="2454651"/>
            <a:ext cx="603643" cy="35180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0;p13">
            <a:extLst>
              <a:ext uri="{FF2B5EF4-FFF2-40B4-BE49-F238E27FC236}">
                <a16:creationId xmlns:a16="http://schemas.microsoft.com/office/drawing/2014/main" id="{5C640495-F90C-468C-BEBB-182F13DB1007}"/>
              </a:ext>
            </a:extLst>
          </p:cNvPr>
          <p:cNvSpPr/>
          <p:nvPr/>
        </p:nvSpPr>
        <p:spPr>
          <a:xfrm>
            <a:off x="6676446" y="4045855"/>
            <a:ext cx="3665537" cy="4704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-JP" altLang="en-US"/>
              <a:t>テクノモバイル社(フロント開発)</a:t>
            </a:r>
          </a:p>
        </p:txBody>
      </p:sp>
      <p:sp>
        <p:nvSpPr>
          <p:cNvPr id="25" name="Google Shape;60;p13">
            <a:extLst>
              <a:ext uri="{FF2B5EF4-FFF2-40B4-BE49-F238E27FC236}">
                <a16:creationId xmlns:a16="http://schemas.microsoft.com/office/drawing/2014/main" id="{8C635ED9-1066-4C1D-8115-25C1E755C000}"/>
              </a:ext>
            </a:extLst>
          </p:cNvPr>
          <p:cNvSpPr/>
          <p:nvPr/>
        </p:nvSpPr>
        <p:spPr>
          <a:xfrm>
            <a:off x="6676445" y="4640940"/>
            <a:ext cx="3672794" cy="47041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-JP" altLang="en-US"/>
              <a:t>テコテック社(バックエンド開発)</a:t>
            </a:r>
          </a:p>
        </p:txBody>
      </p:sp>
      <p:sp>
        <p:nvSpPr>
          <p:cNvPr id="26" name="Google Shape;60;p13">
            <a:extLst>
              <a:ext uri="{FF2B5EF4-FFF2-40B4-BE49-F238E27FC236}">
                <a16:creationId xmlns:a16="http://schemas.microsoft.com/office/drawing/2014/main" id="{A3785F74-1599-40D1-8234-E8B740BB12C4}"/>
              </a:ext>
            </a:extLst>
          </p:cNvPr>
          <p:cNvSpPr/>
          <p:nvPr/>
        </p:nvSpPr>
        <p:spPr>
          <a:xfrm>
            <a:off x="6676444" y="5460997"/>
            <a:ext cx="3665537" cy="8115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-JP" altLang="en-US"/>
              <a:t>SHIFT社 (IT実施)</a:t>
            </a:r>
          </a:p>
        </p:txBody>
      </p:sp>
      <p:cxnSp>
        <p:nvCxnSpPr>
          <p:cNvPr id="28" name="Google Shape;84;p13">
            <a:extLst>
              <a:ext uri="{FF2B5EF4-FFF2-40B4-BE49-F238E27FC236}">
                <a16:creationId xmlns:a16="http://schemas.microsoft.com/office/drawing/2014/main" id="{B9B6B0B0-378A-4015-AB5D-3C101639E770}"/>
              </a:ext>
            </a:extLst>
          </p:cNvPr>
          <p:cNvCxnSpPr>
            <a:cxnSpLocks/>
          </p:cNvCxnSpPr>
          <p:nvPr/>
        </p:nvCxnSpPr>
        <p:spPr>
          <a:xfrm flipH="1">
            <a:off x="5279573" y="4267271"/>
            <a:ext cx="1401929" cy="2484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84;p13">
            <a:extLst>
              <a:ext uri="{FF2B5EF4-FFF2-40B4-BE49-F238E27FC236}">
                <a16:creationId xmlns:a16="http://schemas.microsoft.com/office/drawing/2014/main" id="{8B98BC0F-DB43-426F-B4E3-A7549E2D6461}"/>
              </a:ext>
            </a:extLst>
          </p:cNvPr>
          <p:cNvCxnSpPr>
            <a:cxnSpLocks/>
          </p:cNvCxnSpPr>
          <p:nvPr/>
        </p:nvCxnSpPr>
        <p:spPr>
          <a:xfrm flipH="1" flipV="1">
            <a:off x="5286829" y="4522934"/>
            <a:ext cx="1409187" cy="368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4;p13">
            <a:extLst>
              <a:ext uri="{FF2B5EF4-FFF2-40B4-BE49-F238E27FC236}">
                <a16:creationId xmlns:a16="http://schemas.microsoft.com/office/drawing/2014/main" id="{7251B752-56DC-4C7F-B610-8E02FEBBB4EB}"/>
              </a:ext>
            </a:extLst>
          </p:cNvPr>
          <p:cNvCxnSpPr>
            <a:cxnSpLocks/>
          </p:cNvCxnSpPr>
          <p:nvPr/>
        </p:nvCxnSpPr>
        <p:spPr>
          <a:xfrm flipH="1">
            <a:off x="5344887" y="5958184"/>
            <a:ext cx="1322101" cy="16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2856464"/>
      </p:ext>
    </p:extLst>
  </p:cSld>
  <p:clrMapOvr>
    <a:masterClrMapping/>
  </p:clrMapOvr>
</p:sld>
</file>

<file path=ppt/theme/theme1.xml><?xml version="1.0" encoding="utf-8"?>
<a:theme xmlns:a="http://schemas.openxmlformats.org/drawingml/2006/main" name="表紙標準">
  <a:themeElements>
    <a:clrScheme name="Sasuke">
      <a:dk1>
        <a:srgbClr val="333344"/>
      </a:dk1>
      <a:lt1>
        <a:srgbClr val="FFFFFF"/>
      </a:lt1>
      <a:dk2>
        <a:srgbClr val="666677"/>
      </a:dk2>
      <a:lt2>
        <a:srgbClr val="AABBCC"/>
      </a:lt2>
      <a:accent1>
        <a:srgbClr val="FF6666"/>
      </a:accent1>
      <a:accent2>
        <a:srgbClr val="FFEE00"/>
      </a:accent2>
      <a:accent3>
        <a:srgbClr val="FFD1D1"/>
      </a:accent3>
      <a:accent4>
        <a:srgbClr val="CCFFFA"/>
      </a:accent4>
      <a:accent5>
        <a:srgbClr val="00BBBB"/>
      </a:accent5>
      <a:accent6>
        <a:srgbClr val="33DD00"/>
      </a:accent6>
      <a:hlink>
        <a:srgbClr val="00BBDD"/>
      </a:hlink>
      <a:folHlink>
        <a:srgbClr val="666677"/>
      </a:folHlink>
    </a:clrScheme>
    <a:fontScheme name="ユーザー定義 2">
      <a:majorFont>
        <a:latin typeface="メイリオ"/>
        <a:ea typeface="メイリオ"/>
        <a:cs typeface="Helvetica"/>
      </a:majorFont>
      <a:minorFont>
        <a:latin typeface="メイリオ"/>
        <a:ea typeface="メイリオ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表紙標準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メイリオ"/>
        <a:ea typeface="メイリオ"/>
        <a:cs typeface="Helvetica"/>
      </a:majorFont>
      <a:minorFont>
        <a:latin typeface="メイリオ"/>
        <a:ea typeface="メイリオ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16</Slides>
  <Notes>2</Notes>
  <HiddenSlides>0</HiddenSlide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18" baseType="lpstr">
      <vt:lpstr>表紙標準</vt:lpstr>
      <vt:lpstr>表紙標準</vt:lpstr>
      <vt:lpstr>IT計画</vt:lpstr>
      <vt:lpstr>1.テスト目的</vt:lpstr>
      <vt:lpstr>2.テスト方法</vt:lpstr>
      <vt:lpstr>3.テスト対象範囲</vt:lpstr>
      <vt:lpstr>４.テスト環境</vt:lpstr>
      <vt:lpstr>４.テスト環境</vt:lpstr>
      <vt:lpstr>5.成果物</vt:lpstr>
      <vt:lpstr>6.完了基準</vt:lpstr>
      <vt:lpstr>7.体制</vt:lpstr>
      <vt:lpstr>8.運営方針</vt:lpstr>
      <vt:lpstr>8.運営方針</vt:lpstr>
      <vt:lpstr>8.運営方針</vt:lpstr>
      <vt:lpstr>9.コミュニケーション</vt:lpstr>
      <vt:lpstr>9.コミュニケーション</vt:lpstr>
      <vt:lpstr>10.スケジュール</vt:lpstr>
      <vt:lpstr>10.スケジュール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アジャイル計画</dc:title>
  <dc:creator>i.shiraishi</dc:creator>
  <cp:revision>40</cp:revision>
  <dcterms:created xsi:type="dcterms:W3CDTF">2020-09-22T09:24:18Z</dcterms:created>
  <dcterms:modified xsi:type="dcterms:W3CDTF">2020-10-19T10:27:58Z</dcterms:modified>
</cp:coreProperties>
</file>